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0240" cy="680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fr-FR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1076040" y="2152080"/>
            <a:ext cx="2998080" cy="2998080"/>
          </a:xfrm>
          <a:prstGeom prst="ellipse">
            <a:avLst/>
          </a:prstGeom>
          <a:solidFill>
            <a:srgbClr val="bfbfbf">
              <a:alpha val="83000"/>
            </a:srgbClr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9" name="Picture 4" descr=""/>
          <p:cNvPicPr/>
          <p:nvPr/>
        </p:nvPicPr>
        <p:blipFill>
          <a:blip r:embed="rId1"/>
          <a:stretch/>
        </p:blipFill>
        <p:spPr>
          <a:xfrm>
            <a:off x="476280" y="1604520"/>
            <a:ext cx="3975480" cy="3975480"/>
          </a:xfrm>
          <a:prstGeom prst="rect">
            <a:avLst/>
          </a:prstGeom>
          <a:ln>
            <a:noFill/>
          </a:ln>
        </p:spPr>
      </p:pic>
      <p:sp>
        <p:nvSpPr>
          <p:cNvPr id="40" name="CustomShape 2"/>
          <p:cNvSpPr/>
          <p:nvPr/>
        </p:nvSpPr>
        <p:spPr>
          <a:xfrm>
            <a:off x="2599200" y="2741760"/>
            <a:ext cx="5355720" cy="64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P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R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É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S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E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N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T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T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I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O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41" name="CustomShape 3"/>
          <p:cNvSpPr/>
          <p:nvPr/>
        </p:nvSpPr>
        <p:spPr>
          <a:xfrm>
            <a:off x="2786040" y="3544920"/>
            <a:ext cx="5355720" cy="64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O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B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J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E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T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I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S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T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T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E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I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N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T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42" name="CustomShape 4"/>
          <p:cNvSpPr/>
          <p:nvPr/>
        </p:nvSpPr>
        <p:spPr>
          <a:xfrm>
            <a:off x="2643120" y="4356000"/>
            <a:ext cx="5355720" cy="64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OBJECTIFS NON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ATTEINTS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43" name="CustomShape 5"/>
          <p:cNvSpPr/>
          <p:nvPr/>
        </p:nvSpPr>
        <p:spPr>
          <a:xfrm>
            <a:off x="2357280" y="5072040"/>
            <a:ext cx="5355720" cy="64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CONCLUSION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44" name="CustomShape 6"/>
          <p:cNvSpPr/>
          <p:nvPr/>
        </p:nvSpPr>
        <p:spPr>
          <a:xfrm>
            <a:off x="2357280" y="1990440"/>
            <a:ext cx="5355720" cy="64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7"/>
          <p:cNvSpPr/>
          <p:nvPr/>
        </p:nvSpPr>
        <p:spPr>
          <a:xfrm>
            <a:off x="3186720" y="2083320"/>
            <a:ext cx="359784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404040"/>
                </a:solidFill>
                <a:latin typeface="Arial"/>
                <a:ea typeface="HY헤드라인M"/>
              </a:rPr>
              <a:t>OBJECTIFS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46" name="CustomShape 8"/>
          <p:cNvSpPr/>
          <p:nvPr/>
        </p:nvSpPr>
        <p:spPr>
          <a:xfrm>
            <a:off x="3472200" y="2869200"/>
            <a:ext cx="359784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9"/>
          <p:cNvSpPr/>
          <p:nvPr/>
        </p:nvSpPr>
        <p:spPr>
          <a:xfrm>
            <a:off x="3615120" y="3637800"/>
            <a:ext cx="359784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10"/>
          <p:cNvSpPr/>
          <p:nvPr/>
        </p:nvSpPr>
        <p:spPr>
          <a:xfrm>
            <a:off x="3472200" y="4395960"/>
            <a:ext cx="359784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11"/>
          <p:cNvSpPr/>
          <p:nvPr/>
        </p:nvSpPr>
        <p:spPr>
          <a:xfrm>
            <a:off x="2341800" y="1968480"/>
            <a:ext cx="699480" cy="699480"/>
          </a:xfrm>
          <a:prstGeom prst="ellipse">
            <a:avLst/>
          </a:prstGeom>
          <a:gradFill>
            <a:gsLst>
              <a:gs pos="0">
                <a:srgbClr val="4f81bd"/>
              </a:gs>
              <a:gs pos="100000">
                <a:srgbClr val="1f497d"/>
              </a:gs>
            </a:gsLst>
            <a:lin ang="5400000"/>
          </a:gra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CustomShape 12"/>
          <p:cNvSpPr/>
          <p:nvPr/>
        </p:nvSpPr>
        <p:spPr>
          <a:xfrm>
            <a:off x="2333520" y="1938240"/>
            <a:ext cx="740880" cy="740880"/>
          </a:xfrm>
          <a:prstGeom prst="donut">
            <a:avLst>
              <a:gd name="adj" fmla="val 12407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CustomShape 13"/>
          <p:cNvSpPr/>
          <p:nvPr/>
        </p:nvSpPr>
        <p:spPr>
          <a:xfrm>
            <a:off x="2529720" y="2080800"/>
            <a:ext cx="34848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52" name="CustomShape 14"/>
          <p:cNvSpPr/>
          <p:nvPr/>
        </p:nvSpPr>
        <p:spPr>
          <a:xfrm>
            <a:off x="2599200" y="2773440"/>
            <a:ext cx="699480" cy="699480"/>
          </a:xfrm>
          <a:prstGeom prst="ellipse">
            <a:avLst/>
          </a:prstGeom>
          <a:gradFill>
            <a:gsLst>
              <a:gs pos="0">
                <a:srgbClr val="9bbb59"/>
              </a:gs>
              <a:gs pos="100000">
                <a:srgbClr val="77933c"/>
              </a:gs>
            </a:gsLst>
            <a:lin ang="5400000"/>
          </a:gradFill>
          <a:ln w="255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CustomShape 15"/>
          <p:cNvSpPr/>
          <p:nvPr/>
        </p:nvSpPr>
        <p:spPr>
          <a:xfrm>
            <a:off x="2590920" y="2743200"/>
            <a:ext cx="740880" cy="740880"/>
          </a:xfrm>
          <a:prstGeom prst="donut">
            <a:avLst>
              <a:gd name="adj" fmla="val 12407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" name="CustomShape 16"/>
          <p:cNvSpPr/>
          <p:nvPr/>
        </p:nvSpPr>
        <p:spPr>
          <a:xfrm>
            <a:off x="2760840" y="3540240"/>
            <a:ext cx="699480" cy="699480"/>
          </a:xfrm>
          <a:prstGeom prst="ellipse">
            <a:avLst/>
          </a:prstGeom>
          <a:gradFill>
            <a:gsLst>
              <a:gs pos="0">
                <a:srgbClr val="8064a2"/>
              </a:gs>
              <a:gs pos="100000">
                <a:srgbClr val="604a7b"/>
              </a:gs>
            </a:gsLst>
            <a:lin ang="5400000"/>
          </a:gra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CustomShape 17"/>
          <p:cNvSpPr/>
          <p:nvPr/>
        </p:nvSpPr>
        <p:spPr>
          <a:xfrm>
            <a:off x="2752560" y="3510000"/>
            <a:ext cx="740880" cy="740880"/>
          </a:xfrm>
          <a:prstGeom prst="donut">
            <a:avLst>
              <a:gd name="adj" fmla="val 12407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CustomShape 18"/>
          <p:cNvSpPr/>
          <p:nvPr/>
        </p:nvSpPr>
        <p:spPr>
          <a:xfrm>
            <a:off x="2608560" y="4297320"/>
            <a:ext cx="699480" cy="699480"/>
          </a:xfrm>
          <a:prstGeom prst="ellipse">
            <a:avLst/>
          </a:prstGeom>
          <a:gradFill>
            <a:gsLst>
              <a:gs pos="0">
                <a:srgbClr val="4bacc6"/>
              </a:gs>
              <a:gs pos="100000">
                <a:srgbClr val="31859c"/>
              </a:gs>
            </a:gsLst>
            <a:lin ang="5400000"/>
          </a:gra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CustomShape 19"/>
          <p:cNvSpPr/>
          <p:nvPr/>
        </p:nvSpPr>
        <p:spPr>
          <a:xfrm>
            <a:off x="2600280" y="4267080"/>
            <a:ext cx="740880" cy="740880"/>
          </a:xfrm>
          <a:prstGeom prst="donut">
            <a:avLst>
              <a:gd name="adj" fmla="val 12407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CustomShape 20"/>
          <p:cNvSpPr/>
          <p:nvPr/>
        </p:nvSpPr>
        <p:spPr>
          <a:xfrm>
            <a:off x="2322720" y="5064120"/>
            <a:ext cx="699480" cy="699480"/>
          </a:xfrm>
          <a:prstGeom prst="ellipse">
            <a:avLst/>
          </a:prstGeom>
          <a:gradFill>
            <a:gsLst>
              <a:gs pos="0">
                <a:srgbClr val="f79646"/>
              </a:gs>
              <a:gs pos="100000">
                <a:srgbClr val="e46c0a"/>
              </a:gs>
            </a:gsLst>
            <a:lin ang="5400000"/>
          </a:gra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CustomShape 21"/>
          <p:cNvSpPr/>
          <p:nvPr/>
        </p:nvSpPr>
        <p:spPr>
          <a:xfrm>
            <a:off x="2314440" y="5033880"/>
            <a:ext cx="740880" cy="740880"/>
          </a:xfrm>
          <a:prstGeom prst="donut">
            <a:avLst>
              <a:gd name="adj" fmla="val 12407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CustomShape 22"/>
          <p:cNvSpPr/>
          <p:nvPr/>
        </p:nvSpPr>
        <p:spPr>
          <a:xfrm>
            <a:off x="2797200" y="2875320"/>
            <a:ext cx="34848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61" name="CustomShape 23"/>
          <p:cNvSpPr/>
          <p:nvPr/>
        </p:nvSpPr>
        <p:spPr>
          <a:xfrm>
            <a:off x="2939400" y="3642840"/>
            <a:ext cx="34848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62" name="CustomShape 24"/>
          <p:cNvSpPr/>
          <p:nvPr/>
        </p:nvSpPr>
        <p:spPr>
          <a:xfrm>
            <a:off x="2788200" y="4392360"/>
            <a:ext cx="34848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4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63" name="CustomShape 25"/>
          <p:cNvSpPr/>
          <p:nvPr/>
        </p:nvSpPr>
        <p:spPr>
          <a:xfrm>
            <a:off x="2502720" y="5168880"/>
            <a:ext cx="34848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5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64" name="CustomShape 26"/>
          <p:cNvSpPr/>
          <p:nvPr/>
        </p:nvSpPr>
        <p:spPr>
          <a:xfrm>
            <a:off x="0" y="0"/>
            <a:ext cx="9141840" cy="97848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" name="CustomShape 27"/>
          <p:cNvSpPr/>
          <p:nvPr/>
        </p:nvSpPr>
        <p:spPr>
          <a:xfrm>
            <a:off x="249120" y="116640"/>
            <a:ext cx="8678160" cy="66780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fr-FR" sz="3800" spc="-1" strike="noStrike">
                <a:solidFill>
                  <a:srgbClr val="404040"/>
                </a:solidFill>
                <a:latin typeface="Arial"/>
                <a:ea typeface="DejaVu Sans"/>
              </a:rPr>
              <a:t>BENCHMARK SNOWBALLEDGE</a:t>
            </a:r>
            <a:endParaRPr b="0" lang="fr-FR" sz="3800" spc="-1" strike="noStrike">
              <a:latin typeface="Arial"/>
            </a:endParaRPr>
          </a:p>
        </p:txBody>
      </p:sp>
      <p:sp>
        <p:nvSpPr>
          <p:cNvPr id="66" name="CustomShape 28"/>
          <p:cNvSpPr/>
          <p:nvPr/>
        </p:nvSpPr>
        <p:spPr>
          <a:xfrm>
            <a:off x="685800" y="2130480"/>
            <a:ext cx="7770240" cy="14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ransition spd="med">
    <p:fade thruBlk="true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110160" y="18720"/>
            <a:ext cx="8998200" cy="7894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A-Configuration Réseaux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288000" y="192240"/>
            <a:ext cx="34848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236" name="CustomShape 3"/>
          <p:cNvSpPr/>
          <p:nvPr/>
        </p:nvSpPr>
        <p:spPr>
          <a:xfrm>
            <a:off x="360000" y="144000"/>
            <a:ext cx="348480" cy="42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237" name="CustomShape 4"/>
          <p:cNvSpPr/>
          <p:nvPr/>
        </p:nvSpPr>
        <p:spPr>
          <a:xfrm>
            <a:off x="685800" y="2130480"/>
            <a:ext cx="7770240" cy="14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CustomShape 5"/>
          <p:cNvSpPr/>
          <p:nvPr/>
        </p:nvSpPr>
        <p:spPr>
          <a:xfrm>
            <a:off x="1224000" y="1512000"/>
            <a:ext cx="5902560" cy="23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1- Connecteurs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Durant mes travaux j’ai fait usage du connecteur             RJ45 .</a:t>
            </a:r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2- Serveurs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Ayant constitué un réseau local , j’ai donc installé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Et configuré deux serveurs :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isc-dhcp-serveur pour l’adressage des adresses ip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nfs-kernel-server pour le partage des fichiers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3-Protocoles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Pour le transfert des données vers le snowballedge le protocole utilisé est tcp/ip sur le port 8080 qui correspond au endpoint de l’appareil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110520" y="19080"/>
            <a:ext cx="8998200" cy="7894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II-Comprendre le fonctionnement du snowballEgde 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110160" y="18720"/>
            <a:ext cx="8998200" cy="7894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III-mise en place des scénarios de tests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685800" y="2130480"/>
            <a:ext cx="7770240" cy="14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3"/>
          <p:cNvSpPr/>
          <p:nvPr/>
        </p:nvSpPr>
        <p:spPr>
          <a:xfrm>
            <a:off x="156600" y="1262160"/>
            <a:ext cx="8557200" cy="398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fr-FR" sz="2000" spc="-1" strike="noStrike">
                <a:solidFill>
                  <a:srgbClr val="000000"/>
                </a:solidFill>
                <a:latin typeface="Arial"/>
                <a:ea typeface="DejaVu Sans"/>
              </a:rPr>
              <a:t>A- File Interface</a:t>
            </a:r>
            <a:endParaRPr b="0" lang="fr-FR" sz="20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Méthodes d’utilisations de File Interface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il peut être monté sur un appareil de diverses façons :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→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sur une machine on peut monté plusieurs systèmes de partages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du snowball 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→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on peut aussi le monté sur plusieurs machines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→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Dans tous les cas il est possible d’envoyer de manières façon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Simultanée des fichiers sur chaque point de montage</a:t>
            </a:r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r>
              <a:rPr b="1" lang="fr-FR" sz="2000" spc="-1" strike="noStrike">
                <a:solidFill>
                  <a:srgbClr val="000000"/>
                </a:solidFill>
                <a:latin typeface="Arial"/>
                <a:ea typeface="DejaVu Sans"/>
              </a:rPr>
              <a:t>B-Cas Pratique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 : exemple l’envoi d’un fichier avec deux nominations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     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Différentes creds et creds1 partagés simultanément sur 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</a:t>
            </a:r>
            <a:r>
              <a:rPr b="1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snowbal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l et</a:t>
            </a:r>
            <a:r>
              <a:rPr b="1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snowballege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.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ci dessous quelques captures d’écrans pour illustrer mon propos. 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Shape 1"/>
          <p:cNvSpPr txBox="1"/>
          <p:nvPr/>
        </p:nvSpPr>
        <p:spPr>
          <a:xfrm>
            <a:off x="0" y="0"/>
            <a:ext cx="6180840" cy="682956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txBody>
          <a:bodyPr lIns="90000" rIns="90000" tIns="45000" bIns="45000" anchor="ctr"/>
          <a:p>
            <a:pPr algn="ctr"/>
            <a:r>
              <a:rPr b="0" lang="fr-FR" sz="1800" spc="-1" strike="noStrike">
                <a:latin typeface="Arial"/>
              </a:rPr>
              <a:t>                       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44" name="Line 2"/>
          <p:cNvSpPr/>
          <p:nvPr/>
        </p:nvSpPr>
        <p:spPr>
          <a:xfrm flipH="1">
            <a:off x="1224000" y="3168000"/>
            <a:ext cx="1584000" cy="864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Line 3"/>
          <p:cNvSpPr/>
          <p:nvPr/>
        </p:nvSpPr>
        <p:spPr>
          <a:xfrm flipH="1">
            <a:off x="1080000" y="4392000"/>
            <a:ext cx="2232000" cy="72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Line 4"/>
          <p:cNvSpPr/>
          <p:nvPr/>
        </p:nvSpPr>
        <p:spPr>
          <a:xfrm flipH="1">
            <a:off x="1296000" y="4896000"/>
            <a:ext cx="230400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TextShape 5"/>
          <p:cNvSpPr txBox="1"/>
          <p:nvPr/>
        </p:nvSpPr>
        <p:spPr>
          <a:xfrm>
            <a:off x="3744000" y="4693680"/>
            <a:ext cx="20826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fr-FR" sz="1800" spc="-1" strike="noStrike">
                <a:latin typeface="Arial"/>
              </a:rPr>
              <a:t>Partage de fichiers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48" name="TextShape 6"/>
          <p:cNvSpPr txBox="1"/>
          <p:nvPr/>
        </p:nvSpPr>
        <p:spPr>
          <a:xfrm>
            <a:off x="3461400" y="4176000"/>
            <a:ext cx="20826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fr-FR" sz="1800" spc="-1" strike="noStrike">
                <a:latin typeface="Arial"/>
              </a:rPr>
              <a:t>Partage de fichiers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49" name="TextShape 7"/>
          <p:cNvSpPr txBox="1"/>
          <p:nvPr/>
        </p:nvSpPr>
        <p:spPr>
          <a:xfrm>
            <a:off x="2952000" y="2893680"/>
            <a:ext cx="21070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fr-FR" sz="1800" spc="-1" strike="noStrike">
                <a:latin typeface="Arial"/>
              </a:rPr>
              <a:t>Disque dur externe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" descr=""/>
          <p:cNvPicPr/>
          <p:nvPr/>
        </p:nvPicPr>
        <p:blipFill>
          <a:blip r:embed="rId1"/>
          <a:stretch/>
        </p:blipFill>
        <p:spPr>
          <a:xfrm>
            <a:off x="-9720" y="-3240"/>
            <a:ext cx="7209720" cy="6874920"/>
          </a:xfrm>
          <a:prstGeom prst="rect">
            <a:avLst/>
          </a:prstGeom>
          <a:ln>
            <a:noFill/>
          </a:ln>
        </p:spPr>
      </p:pic>
    </p:spTree>
  </p:cSld>
  <p:transition spd="med">
    <p:fade thruBlk="true"/>
  </p:transition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" descr=""/>
          <p:cNvPicPr/>
          <p:nvPr/>
        </p:nvPicPr>
        <p:blipFill>
          <a:blip r:embed="rId1"/>
          <a:srcRect l="32771" t="0" r="49608" b="3536"/>
          <a:stretch/>
        </p:blipFill>
        <p:spPr>
          <a:xfrm>
            <a:off x="0" y="-112680"/>
            <a:ext cx="3168000" cy="6937560"/>
          </a:xfrm>
          <a:prstGeom prst="rect">
            <a:avLst/>
          </a:prstGeom>
          <a:ln>
            <a:noFill/>
          </a:ln>
        </p:spPr>
      </p:pic>
      <p:sp>
        <p:nvSpPr>
          <p:cNvPr id="252" name="TextShape 1"/>
          <p:cNvSpPr txBox="1"/>
          <p:nvPr/>
        </p:nvSpPr>
        <p:spPr>
          <a:xfrm>
            <a:off x="4320000" y="2664000"/>
            <a:ext cx="72000" cy="1114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fr-FR" sz="1800" spc="-1" strike="noStrike">
                <a:latin typeface="Arial"/>
              </a:rPr>
              <a:t>    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53" name="Line 2"/>
          <p:cNvSpPr/>
          <p:nvPr/>
        </p:nvSpPr>
        <p:spPr>
          <a:xfrm flipH="1">
            <a:off x="504000" y="3240000"/>
            <a:ext cx="2376000" cy="3024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TextShape 3"/>
          <p:cNvSpPr txBox="1"/>
          <p:nvPr/>
        </p:nvSpPr>
        <p:spPr>
          <a:xfrm>
            <a:off x="2592000" y="2637360"/>
            <a:ext cx="553140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1" lang="fr-FR" sz="1800" spc="-1" strike="noStrike">
                <a:solidFill>
                  <a:srgbClr val="21409a"/>
                </a:solidFill>
                <a:latin typeface="Arial"/>
              </a:rPr>
              <a:t>Les deux fichiers ont été « uploader » simultanément</a:t>
            </a:r>
            <a:endParaRPr b="0" lang="fr-FR" sz="1800" spc="-1" strike="noStrike">
              <a:latin typeface="Arial"/>
            </a:endParaRPr>
          </a:p>
          <a:p>
            <a:pPr algn="ctr"/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2072160" y="24480"/>
            <a:ext cx="4607280" cy="74196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fr-FR" sz="2000" spc="-1" strike="noStrike">
                <a:solidFill>
                  <a:srgbClr val="000000"/>
                </a:solidFill>
                <a:latin typeface="Arial"/>
                <a:ea typeface="DejaVu Sans"/>
              </a:rPr>
              <a:t>Architecture Réseau Simplifiée</a:t>
            </a:r>
            <a:endParaRPr b="0" lang="fr-FR" sz="2000" spc="-1" strike="noStrike">
              <a:latin typeface="Arial"/>
            </a:endParaRPr>
          </a:p>
        </p:txBody>
      </p:sp>
      <p:pic>
        <p:nvPicPr>
          <p:cNvPr id="256" name="" descr=""/>
          <p:cNvPicPr/>
          <p:nvPr/>
        </p:nvPicPr>
        <p:blipFill>
          <a:blip r:embed="rId2"/>
          <a:stretch/>
        </p:blipFill>
        <p:spPr>
          <a:xfrm>
            <a:off x="370440" y="2146320"/>
            <a:ext cx="8457120" cy="2599200"/>
          </a:xfrm>
          <a:prstGeom prst="rect">
            <a:avLst/>
          </a:prstGeom>
          <a:ln>
            <a:noFill/>
          </a:ln>
        </p:spPr>
      </p:pic>
    </p:spTree>
  </p:cSld>
  <p:transition spd="med">
    <p:fade thruBlk="true"/>
  </p:transition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7" name="Table 1"/>
          <p:cNvGraphicFramePr/>
          <p:nvPr/>
        </p:nvGraphicFramePr>
        <p:xfrm>
          <a:off x="285480" y="275040"/>
          <a:ext cx="8279280" cy="1871640"/>
        </p:xfrm>
        <a:graphic>
          <a:graphicData uri="http://schemas.openxmlformats.org/drawingml/2006/table">
            <a:tbl>
              <a:tblPr/>
              <a:tblGrid>
                <a:gridCol w="2759400"/>
                <a:gridCol w="2759400"/>
                <a:gridCol w="2760840"/>
              </a:tblGrid>
              <a:tr h="93528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fr-FR" sz="1800" spc="-1" strike="noStrike">
                          <a:latin typeface="Arial"/>
                        </a:rPr>
                        <a:t>Une machine</a:t>
                      </a:r>
                      <a:endParaRPr b="0" lang="fr-F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fr-FR" sz="1800" spc="-1" strike="noStrike">
                          <a:latin typeface="Arial"/>
                        </a:rPr>
                        <a:t>Plusieurs machines</a:t>
                      </a:r>
                      <a:endParaRPr b="0" lang="fr-F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936720">
                <a:tc>
                  <a:txBody>
                    <a:bodyPr lIns="90000" rIns="90000"/>
                    <a:p>
                      <a:r>
                        <a:rPr b="0" lang="fr-FR" sz="1800" spc="-1" strike="noStrike">
                          <a:latin typeface="Arial"/>
                        </a:rPr>
                        <a:t>Transfert simultané</a:t>
                      </a:r>
                      <a:endParaRPr b="0" lang="fr-F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fr-FR" sz="1800" spc="-1" strike="noStrike">
                          <a:latin typeface="Arial"/>
                        </a:rPr>
                        <a:t>oui</a:t>
                      </a:r>
                      <a:endParaRPr b="0" lang="fr-F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r>
                        <a:rPr b="0" lang="fr-FR" sz="1800" spc="-1" strike="noStrike">
                          <a:latin typeface="Arial"/>
                        </a:rPr>
                        <a:t>oui</a:t>
                      </a:r>
                      <a:endParaRPr b="0" lang="fr-F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sp>
        <p:nvSpPr>
          <p:cNvPr id="258" name="CustomShape 2"/>
          <p:cNvSpPr/>
          <p:nvPr/>
        </p:nvSpPr>
        <p:spPr>
          <a:xfrm>
            <a:off x="41040" y="3312000"/>
            <a:ext cx="8958600" cy="111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latin typeface="Arial"/>
              </a:rPr>
              <a:t>NB : seul le super utilisateur a le droit de  monter des systèmes de montages 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	</a:t>
            </a:r>
            <a:r>
              <a:rPr b="0" lang="fr-FR" sz="1800" spc="-1" strike="noStrike">
                <a:latin typeface="Arial"/>
              </a:rPr>
              <a:t>de dossiers partagés . Toutes les machines sur réseaux peuvent avoir accès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       </a:t>
            </a:r>
            <a:r>
              <a:rPr b="0" lang="fr-FR" sz="1800" spc="-1" strike="noStrike">
                <a:latin typeface="Arial"/>
              </a:rPr>
              <a:t>Aux fichiers si elles ont les bonnes autorisations ,c’est pourquoi il recommandé de 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      </a:t>
            </a:r>
            <a:r>
              <a:rPr b="0" lang="fr-FR" sz="1800" spc="-1" strike="noStrike">
                <a:latin typeface="Arial"/>
              </a:rPr>
              <a:t>Ne pas installer le serveur NFS sur un réseau internet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110160" y="18720"/>
            <a:ext cx="8998200" cy="7894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III-mise en place des scénarios de tests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685800" y="2130480"/>
            <a:ext cx="7770240" cy="14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1" name="CustomShape 3"/>
          <p:cNvSpPr/>
          <p:nvPr/>
        </p:nvSpPr>
        <p:spPr>
          <a:xfrm>
            <a:off x="156600" y="1262160"/>
            <a:ext cx="8557200" cy="398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fr-FR" sz="2000" spc="-1" strike="noStrike">
                <a:solidFill>
                  <a:srgbClr val="000000"/>
                </a:solidFill>
                <a:latin typeface="Arial"/>
                <a:ea typeface="DejaVu Sans"/>
              </a:rPr>
              <a:t>B- AMAZON S3</a:t>
            </a:r>
            <a:endParaRPr b="0" lang="fr-FR" sz="20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Cette méthode s’effectue en ligne de commande le transfert se fait aussi de 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Façon simultané pour l’envoi d’un fichier avec la même nomination . Mais                 lorsque je prend deux fichiers différents alors le premier fichier est transféré ,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 second fichier génère une erreur  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r>
              <a:rPr b="1" lang="fr-FR" sz="2000" spc="-1" strike="noStrike">
                <a:solidFill>
                  <a:srgbClr val="000000"/>
                </a:solidFill>
                <a:latin typeface="Arial"/>
                <a:ea typeface="DejaVu Sans"/>
              </a:rPr>
              <a:t>C-Cas Pratique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 : exemple l’envoi d’un fichier la même nomination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             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" descr=""/>
          <p:cNvPicPr/>
          <p:nvPr/>
        </p:nvPicPr>
        <p:blipFill>
          <a:blip r:embed="rId1"/>
          <a:srcRect l="54028" t="1307" r="0" b="0"/>
          <a:stretch/>
        </p:blipFill>
        <p:spPr>
          <a:xfrm>
            <a:off x="-29880" y="12600"/>
            <a:ext cx="8019000" cy="6885720"/>
          </a:xfrm>
          <a:prstGeom prst="rect">
            <a:avLst/>
          </a:prstGeom>
          <a:ln>
            <a:noFill/>
          </a:ln>
        </p:spPr>
      </p:pic>
      <p:sp>
        <p:nvSpPr>
          <p:cNvPr id="263" name="Line 1"/>
          <p:cNvSpPr/>
          <p:nvPr/>
        </p:nvSpPr>
        <p:spPr>
          <a:xfrm flipH="1">
            <a:off x="2160000" y="1440000"/>
            <a:ext cx="4104000" cy="165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Line 2"/>
          <p:cNvSpPr/>
          <p:nvPr/>
        </p:nvSpPr>
        <p:spPr>
          <a:xfrm flipH="1">
            <a:off x="2448000" y="4536000"/>
            <a:ext cx="4392000" cy="2160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TextShape 3"/>
          <p:cNvSpPr txBox="1"/>
          <p:nvPr/>
        </p:nvSpPr>
        <p:spPr>
          <a:xfrm>
            <a:off x="4896000" y="4176000"/>
            <a:ext cx="36568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fr-FR" sz="1800" spc="-1" strike="noStrike">
                <a:solidFill>
                  <a:srgbClr val="ed1c24"/>
                </a:solidFill>
                <a:latin typeface="Arial"/>
              </a:rPr>
              <a:t>Le  Fichier Videos1332G.0.tar.xz</a:t>
            </a:r>
            <a:endParaRPr b="1" lang="fr-FR" sz="1800" spc="-1" strike="noStrike">
              <a:solidFill>
                <a:srgbClr val="ed1c24"/>
              </a:solidFill>
              <a:latin typeface="Arial"/>
            </a:endParaRPr>
          </a:p>
        </p:txBody>
      </p:sp>
      <p:sp>
        <p:nvSpPr>
          <p:cNvPr id="266" name="TextShape 4"/>
          <p:cNvSpPr txBox="1"/>
          <p:nvPr/>
        </p:nvSpPr>
        <p:spPr>
          <a:xfrm>
            <a:off x="5344200" y="937080"/>
            <a:ext cx="35928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fr-FR" sz="1800" spc="-1" strike="noStrike">
                <a:solidFill>
                  <a:srgbClr val="ed1c24"/>
                </a:solidFill>
                <a:latin typeface="Arial"/>
              </a:rPr>
              <a:t>Le Fichier Videos1332G.0.tar.xz</a:t>
            </a:r>
            <a:endParaRPr b="1" lang="fr-FR" sz="1800" spc="-1" strike="noStrike">
              <a:solidFill>
                <a:srgbClr val="ed1c24"/>
              </a:solidFill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ustomShape 1"/>
          <p:cNvSpPr/>
          <p:nvPr/>
        </p:nvSpPr>
        <p:spPr>
          <a:xfrm>
            <a:off x="-1368000" y="-792000"/>
            <a:ext cx="10438200" cy="208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CustomShape 2"/>
          <p:cNvSpPr/>
          <p:nvPr/>
        </p:nvSpPr>
        <p:spPr>
          <a:xfrm>
            <a:off x="110160" y="18720"/>
            <a:ext cx="8998200" cy="7894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OBJECTIFS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69" name="CustomShape 3"/>
          <p:cNvSpPr/>
          <p:nvPr/>
        </p:nvSpPr>
        <p:spPr>
          <a:xfrm>
            <a:off x="91080" y="19080"/>
            <a:ext cx="699480" cy="699480"/>
          </a:xfrm>
          <a:prstGeom prst="ellipse">
            <a:avLst/>
          </a:prstGeom>
          <a:gradFill>
            <a:gsLst>
              <a:gs pos="0">
                <a:srgbClr val="4f81bd"/>
              </a:gs>
              <a:gs pos="100000">
                <a:srgbClr val="1f497d"/>
              </a:gs>
            </a:gsLst>
            <a:lin ang="5400000"/>
          </a:gra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CustomShape 4"/>
          <p:cNvSpPr/>
          <p:nvPr/>
        </p:nvSpPr>
        <p:spPr>
          <a:xfrm>
            <a:off x="216000" y="144000"/>
            <a:ext cx="34848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71" name="CustomShape 5"/>
          <p:cNvSpPr/>
          <p:nvPr/>
        </p:nvSpPr>
        <p:spPr>
          <a:xfrm>
            <a:off x="685800" y="2130480"/>
            <a:ext cx="7770240" cy="14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CustomShape 6"/>
          <p:cNvSpPr/>
          <p:nvPr/>
        </p:nvSpPr>
        <p:spPr>
          <a:xfrm>
            <a:off x="792000" y="1440000"/>
            <a:ext cx="7486560" cy="331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CustomShape 7"/>
          <p:cNvSpPr/>
          <p:nvPr/>
        </p:nvSpPr>
        <p:spPr>
          <a:xfrm>
            <a:off x="1407240" y="1751040"/>
            <a:ext cx="20160" cy="156600"/>
          </a:xfrm>
          <a:custGeom>
            <a:avLst/>
            <a:gdLst/>
            <a:ahLst/>
            <a:rect l="l" t="t" r="r" b="b"/>
            <a:pathLst>
              <a:path w="60" h="439">
                <a:moveTo>
                  <a:pt x="0" y="438"/>
                </a:moveTo>
                <a:lnTo>
                  <a:pt x="0" y="0"/>
                </a:lnTo>
                <a:lnTo>
                  <a:pt x="59" y="0"/>
                </a:lnTo>
                <a:lnTo>
                  <a:pt x="59" y="438"/>
                </a:lnTo>
                <a:lnTo>
                  <a:pt x="0" y="438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CustomShape 8"/>
          <p:cNvSpPr/>
          <p:nvPr/>
        </p:nvSpPr>
        <p:spPr>
          <a:xfrm>
            <a:off x="1460160" y="1838520"/>
            <a:ext cx="54720" cy="16920"/>
          </a:xfrm>
          <a:custGeom>
            <a:avLst/>
            <a:gdLst/>
            <a:ahLst/>
            <a:rect l="l" t="t" r="r" b="b"/>
            <a:pathLst>
              <a:path w="156" h="51">
                <a:moveTo>
                  <a:pt x="0" y="50"/>
                </a:moveTo>
                <a:lnTo>
                  <a:pt x="0" y="0"/>
                </a:lnTo>
                <a:lnTo>
                  <a:pt x="155" y="0"/>
                </a:lnTo>
                <a:lnTo>
                  <a:pt x="155" y="50"/>
                </a:lnTo>
                <a:lnTo>
                  <a:pt x="0" y="50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CustomShape 9"/>
          <p:cNvSpPr/>
          <p:nvPr/>
        </p:nvSpPr>
        <p:spPr>
          <a:xfrm>
            <a:off x="1608840" y="1751040"/>
            <a:ext cx="120600" cy="156600"/>
          </a:xfrm>
          <a:custGeom>
            <a:avLst/>
            <a:gdLst/>
            <a:ahLst/>
            <a:rect l="l" t="t" r="r" b="b"/>
            <a:pathLst>
              <a:path w="339" h="439">
                <a:moveTo>
                  <a:pt x="338" y="132"/>
                </a:moveTo>
                <a:cubicBezTo>
                  <a:pt x="338" y="151"/>
                  <a:pt x="335" y="168"/>
                  <a:pt x="329" y="185"/>
                </a:cubicBezTo>
                <a:cubicBezTo>
                  <a:pt x="322" y="201"/>
                  <a:pt x="313" y="216"/>
                  <a:pt x="300" y="228"/>
                </a:cubicBezTo>
                <a:cubicBezTo>
                  <a:pt x="288" y="240"/>
                  <a:pt x="272" y="249"/>
                  <a:pt x="253" y="256"/>
                </a:cubicBezTo>
                <a:cubicBezTo>
                  <a:pt x="235" y="263"/>
                  <a:pt x="213" y="267"/>
                  <a:pt x="188" y="267"/>
                </a:cubicBezTo>
                <a:lnTo>
                  <a:pt x="59" y="267"/>
                </a:lnTo>
                <a:lnTo>
                  <a:pt x="59" y="438"/>
                </a:lnTo>
                <a:lnTo>
                  <a:pt x="0" y="438"/>
                </a:lnTo>
                <a:lnTo>
                  <a:pt x="0" y="0"/>
                </a:lnTo>
                <a:lnTo>
                  <a:pt x="184" y="0"/>
                </a:lnTo>
                <a:cubicBezTo>
                  <a:pt x="210" y="0"/>
                  <a:pt x="232" y="3"/>
                  <a:pt x="251" y="9"/>
                </a:cubicBezTo>
                <a:cubicBezTo>
                  <a:pt x="271" y="16"/>
                  <a:pt x="287" y="25"/>
                  <a:pt x="300" y="36"/>
                </a:cubicBezTo>
                <a:cubicBezTo>
                  <a:pt x="312" y="48"/>
                  <a:pt x="322" y="62"/>
                  <a:pt x="328" y="78"/>
                </a:cubicBezTo>
                <a:cubicBezTo>
                  <a:pt x="335" y="94"/>
                  <a:pt x="338" y="112"/>
                  <a:pt x="338" y="132"/>
                </a:cubicBezTo>
                <a:moveTo>
                  <a:pt x="278" y="132"/>
                </a:moveTo>
                <a:cubicBezTo>
                  <a:pt x="278" y="105"/>
                  <a:pt x="270" y="83"/>
                  <a:pt x="253" y="69"/>
                </a:cubicBezTo>
                <a:cubicBezTo>
                  <a:pt x="236" y="55"/>
                  <a:pt x="211" y="47"/>
                  <a:pt x="177" y="47"/>
                </a:cubicBezTo>
                <a:lnTo>
                  <a:pt x="59" y="47"/>
                </a:lnTo>
                <a:lnTo>
                  <a:pt x="59" y="220"/>
                </a:lnTo>
                <a:lnTo>
                  <a:pt x="179" y="220"/>
                </a:lnTo>
                <a:cubicBezTo>
                  <a:pt x="213" y="220"/>
                  <a:pt x="238" y="213"/>
                  <a:pt x="254" y="197"/>
                </a:cubicBezTo>
                <a:cubicBezTo>
                  <a:pt x="270" y="182"/>
                  <a:pt x="278" y="161"/>
                  <a:pt x="278" y="132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CustomShape 10"/>
          <p:cNvSpPr/>
          <p:nvPr/>
        </p:nvSpPr>
        <p:spPr>
          <a:xfrm>
            <a:off x="1757880" y="1785240"/>
            <a:ext cx="56160" cy="122040"/>
          </a:xfrm>
          <a:custGeom>
            <a:avLst/>
            <a:gdLst/>
            <a:ahLst/>
            <a:rect l="l" t="t" r="r" b="b"/>
            <a:pathLst>
              <a:path w="160" h="343">
                <a:moveTo>
                  <a:pt x="2" y="342"/>
                </a:moveTo>
                <a:lnTo>
                  <a:pt x="2" y="84"/>
                </a:lnTo>
                <a:cubicBezTo>
                  <a:pt x="2" y="77"/>
                  <a:pt x="2" y="70"/>
                  <a:pt x="2" y="63"/>
                </a:cubicBezTo>
                <a:cubicBezTo>
                  <a:pt x="2" y="56"/>
                  <a:pt x="1" y="48"/>
                  <a:pt x="1" y="42"/>
                </a:cubicBezTo>
                <a:cubicBezTo>
                  <a:pt x="1" y="35"/>
                  <a:pt x="1" y="28"/>
                  <a:pt x="1" y="22"/>
                </a:cubicBezTo>
                <a:cubicBezTo>
                  <a:pt x="0" y="16"/>
                  <a:pt x="0" y="11"/>
                  <a:pt x="0" y="6"/>
                </a:cubicBezTo>
                <a:lnTo>
                  <a:pt x="53" y="6"/>
                </a:lnTo>
                <a:cubicBezTo>
                  <a:pt x="53" y="11"/>
                  <a:pt x="53" y="16"/>
                  <a:pt x="53" y="23"/>
                </a:cubicBezTo>
                <a:cubicBezTo>
                  <a:pt x="54" y="29"/>
                  <a:pt x="54" y="35"/>
                  <a:pt x="54" y="41"/>
                </a:cubicBezTo>
                <a:cubicBezTo>
                  <a:pt x="55" y="48"/>
                  <a:pt x="55" y="54"/>
                  <a:pt x="55" y="60"/>
                </a:cubicBezTo>
                <a:cubicBezTo>
                  <a:pt x="55" y="66"/>
                  <a:pt x="55" y="71"/>
                  <a:pt x="55" y="75"/>
                </a:cubicBezTo>
                <a:lnTo>
                  <a:pt x="56" y="75"/>
                </a:lnTo>
                <a:cubicBezTo>
                  <a:pt x="60" y="62"/>
                  <a:pt x="65" y="51"/>
                  <a:pt x="69" y="41"/>
                </a:cubicBezTo>
                <a:cubicBezTo>
                  <a:pt x="73" y="32"/>
                  <a:pt x="79" y="24"/>
                  <a:pt x="85" y="18"/>
                </a:cubicBezTo>
                <a:cubicBezTo>
                  <a:pt x="91" y="12"/>
                  <a:pt x="98" y="8"/>
                  <a:pt x="106" y="5"/>
                </a:cubicBezTo>
                <a:cubicBezTo>
                  <a:pt x="114" y="2"/>
                  <a:pt x="124" y="0"/>
                  <a:pt x="136" y="0"/>
                </a:cubicBezTo>
                <a:cubicBezTo>
                  <a:pt x="141" y="0"/>
                  <a:pt x="145" y="0"/>
                  <a:pt x="149" y="1"/>
                </a:cubicBezTo>
                <a:cubicBezTo>
                  <a:pt x="153" y="2"/>
                  <a:pt x="156" y="2"/>
                  <a:pt x="159" y="3"/>
                </a:cubicBezTo>
                <a:lnTo>
                  <a:pt x="159" y="54"/>
                </a:lnTo>
                <a:cubicBezTo>
                  <a:pt x="155" y="53"/>
                  <a:pt x="151" y="53"/>
                  <a:pt x="146" y="52"/>
                </a:cubicBezTo>
                <a:cubicBezTo>
                  <a:pt x="141" y="51"/>
                  <a:pt x="135" y="51"/>
                  <a:pt x="129" y="51"/>
                </a:cubicBezTo>
                <a:cubicBezTo>
                  <a:pt x="116" y="51"/>
                  <a:pt x="105" y="54"/>
                  <a:pt x="96" y="60"/>
                </a:cubicBezTo>
                <a:cubicBezTo>
                  <a:pt x="87" y="66"/>
                  <a:pt x="80" y="74"/>
                  <a:pt x="74" y="84"/>
                </a:cubicBezTo>
                <a:cubicBezTo>
                  <a:pt x="69" y="94"/>
                  <a:pt x="64" y="106"/>
                  <a:pt x="62" y="121"/>
                </a:cubicBezTo>
                <a:cubicBezTo>
                  <a:pt x="59" y="135"/>
                  <a:pt x="58" y="150"/>
                  <a:pt x="58" y="167"/>
                </a:cubicBezTo>
                <a:lnTo>
                  <a:pt x="58" y="342"/>
                </a:lnTo>
                <a:lnTo>
                  <a:pt x="2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CustomShape 11"/>
          <p:cNvSpPr/>
          <p:nvPr/>
        </p:nvSpPr>
        <p:spPr>
          <a:xfrm>
            <a:off x="1828440" y="1739880"/>
            <a:ext cx="106200" cy="169560"/>
          </a:xfrm>
          <a:custGeom>
            <a:avLst/>
            <a:gdLst/>
            <a:ahLst/>
            <a:rect l="l" t="t" r="r" b="b"/>
            <a:pathLst>
              <a:path w="299" h="475">
                <a:moveTo>
                  <a:pt x="59" y="312"/>
                </a:moveTo>
                <a:cubicBezTo>
                  <a:pt x="59" y="329"/>
                  <a:pt x="60" y="346"/>
                  <a:pt x="64" y="360"/>
                </a:cubicBezTo>
                <a:cubicBezTo>
                  <a:pt x="68" y="375"/>
                  <a:pt x="73" y="388"/>
                  <a:pt x="81" y="398"/>
                </a:cubicBezTo>
                <a:cubicBezTo>
                  <a:pt x="88" y="409"/>
                  <a:pt x="98" y="417"/>
                  <a:pt x="110" y="423"/>
                </a:cubicBezTo>
                <a:cubicBezTo>
                  <a:pt x="122" y="429"/>
                  <a:pt x="136" y="432"/>
                  <a:pt x="152" y="432"/>
                </a:cubicBezTo>
                <a:cubicBezTo>
                  <a:pt x="176" y="432"/>
                  <a:pt x="196" y="427"/>
                  <a:pt x="210" y="418"/>
                </a:cubicBezTo>
                <a:cubicBezTo>
                  <a:pt x="225" y="408"/>
                  <a:pt x="235" y="396"/>
                  <a:pt x="240" y="381"/>
                </a:cubicBezTo>
                <a:lnTo>
                  <a:pt x="289" y="395"/>
                </a:lnTo>
                <a:cubicBezTo>
                  <a:pt x="285" y="404"/>
                  <a:pt x="281" y="413"/>
                  <a:pt x="274" y="423"/>
                </a:cubicBezTo>
                <a:cubicBezTo>
                  <a:pt x="268" y="432"/>
                  <a:pt x="260" y="441"/>
                  <a:pt x="249" y="448"/>
                </a:cubicBezTo>
                <a:cubicBezTo>
                  <a:pt x="238" y="456"/>
                  <a:pt x="225" y="462"/>
                  <a:pt x="209" y="467"/>
                </a:cubicBezTo>
                <a:cubicBezTo>
                  <a:pt x="194" y="472"/>
                  <a:pt x="175" y="474"/>
                  <a:pt x="152" y="474"/>
                </a:cubicBezTo>
                <a:cubicBezTo>
                  <a:pt x="103" y="474"/>
                  <a:pt x="65" y="459"/>
                  <a:pt x="39" y="430"/>
                </a:cubicBezTo>
                <a:cubicBezTo>
                  <a:pt x="13" y="400"/>
                  <a:pt x="0" y="356"/>
                  <a:pt x="0" y="298"/>
                </a:cubicBezTo>
                <a:cubicBezTo>
                  <a:pt x="0" y="266"/>
                  <a:pt x="4" y="240"/>
                  <a:pt x="12" y="218"/>
                </a:cubicBezTo>
                <a:cubicBezTo>
                  <a:pt x="20" y="196"/>
                  <a:pt x="30" y="178"/>
                  <a:pt x="44" y="165"/>
                </a:cubicBezTo>
                <a:cubicBezTo>
                  <a:pt x="58" y="151"/>
                  <a:pt x="74" y="141"/>
                  <a:pt x="92" y="135"/>
                </a:cubicBezTo>
                <a:cubicBezTo>
                  <a:pt x="110" y="129"/>
                  <a:pt x="129" y="126"/>
                  <a:pt x="150" y="126"/>
                </a:cubicBezTo>
                <a:cubicBezTo>
                  <a:pt x="178" y="126"/>
                  <a:pt x="202" y="130"/>
                  <a:pt x="221" y="139"/>
                </a:cubicBezTo>
                <a:cubicBezTo>
                  <a:pt x="240" y="149"/>
                  <a:pt x="255" y="161"/>
                  <a:pt x="266" y="177"/>
                </a:cubicBezTo>
                <a:cubicBezTo>
                  <a:pt x="278" y="193"/>
                  <a:pt x="286" y="212"/>
                  <a:pt x="291" y="234"/>
                </a:cubicBezTo>
                <a:cubicBezTo>
                  <a:pt x="296" y="256"/>
                  <a:pt x="298" y="279"/>
                  <a:pt x="298" y="304"/>
                </a:cubicBezTo>
                <a:lnTo>
                  <a:pt x="298" y="312"/>
                </a:lnTo>
                <a:lnTo>
                  <a:pt x="59" y="312"/>
                </a:lnTo>
                <a:moveTo>
                  <a:pt x="240" y="269"/>
                </a:moveTo>
                <a:cubicBezTo>
                  <a:pt x="237" y="234"/>
                  <a:pt x="228" y="208"/>
                  <a:pt x="213" y="191"/>
                </a:cubicBezTo>
                <a:cubicBezTo>
                  <a:pt x="198" y="175"/>
                  <a:pt x="177" y="167"/>
                  <a:pt x="149" y="167"/>
                </a:cubicBezTo>
                <a:cubicBezTo>
                  <a:pt x="140" y="167"/>
                  <a:pt x="130" y="169"/>
                  <a:pt x="120" y="172"/>
                </a:cubicBezTo>
                <a:cubicBezTo>
                  <a:pt x="110" y="175"/>
                  <a:pt x="100" y="180"/>
                  <a:pt x="91" y="188"/>
                </a:cubicBezTo>
                <a:cubicBezTo>
                  <a:pt x="83" y="195"/>
                  <a:pt x="75" y="206"/>
                  <a:pt x="69" y="219"/>
                </a:cubicBezTo>
                <a:cubicBezTo>
                  <a:pt x="63" y="232"/>
                  <a:pt x="60" y="249"/>
                  <a:pt x="59" y="269"/>
                </a:cubicBezTo>
                <a:lnTo>
                  <a:pt x="240" y="269"/>
                </a:lnTo>
                <a:moveTo>
                  <a:pt x="109" y="95"/>
                </a:moveTo>
                <a:lnTo>
                  <a:pt x="109" y="89"/>
                </a:lnTo>
                <a:lnTo>
                  <a:pt x="177" y="0"/>
                </a:lnTo>
                <a:lnTo>
                  <a:pt x="241" y="0"/>
                </a:lnTo>
                <a:lnTo>
                  <a:pt x="241" y="9"/>
                </a:lnTo>
                <a:lnTo>
                  <a:pt x="139" y="95"/>
                </a:lnTo>
                <a:lnTo>
                  <a:pt x="109" y="95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CustomShape 12"/>
          <p:cNvSpPr/>
          <p:nvPr/>
        </p:nvSpPr>
        <p:spPr>
          <a:xfrm>
            <a:off x="1951920" y="178560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CustomShape 13"/>
          <p:cNvSpPr/>
          <p:nvPr/>
        </p:nvSpPr>
        <p:spPr>
          <a:xfrm>
            <a:off x="2069280" y="178524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14"/>
          <p:cNvSpPr/>
          <p:nvPr/>
        </p:nvSpPr>
        <p:spPr>
          <a:xfrm>
            <a:off x="2201400" y="178524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CustomShape 15"/>
          <p:cNvSpPr/>
          <p:nvPr/>
        </p:nvSpPr>
        <p:spPr>
          <a:xfrm>
            <a:off x="2316240" y="1760400"/>
            <a:ext cx="57240" cy="148680"/>
          </a:xfrm>
          <a:custGeom>
            <a:avLst/>
            <a:gdLst/>
            <a:ahLst/>
            <a:rect l="l" t="t" r="r" b="b"/>
            <a:pathLst>
              <a:path w="163" h="417">
                <a:moveTo>
                  <a:pt x="162" y="409"/>
                </a:moveTo>
                <a:cubicBezTo>
                  <a:pt x="154" y="411"/>
                  <a:pt x="145" y="413"/>
                  <a:pt x="136" y="414"/>
                </a:cubicBezTo>
                <a:cubicBezTo>
                  <a:pt x="127" y="415"/>
                  <a:pt x="117" y="416"/>
                  <a:pt x="106" y="416"/>
                </a:cubicBezTo>
                <a:cubicBezTo>
                  <a:pt x="61" y="416"/>
                  <a:pt x="39" y="391"/>
                  <a:pt x="39" y="340"/>
                </a:cubicBezTo>
                <a:lnTo>
                  <a:pt x="39" y="116"/>
                </a:lnTo>
                <a:lnTo>
                  <a:pt x="0" y="116"/>
                </a:lnTo>
                <a:lnTo>
                  <a:pt x="0" y="75"/>
                </a:lnTo>
                <a:lnTo>
                  <a:pt x="41" y="75"/>
                </a:lnTo>
                <a:lnTo>
                  <a:pt x="57" y="0"/>
                </a:lnTo>
                <a:lnTo>
                  <a:pt x="95" y="0"/>
                </a:lnTo>
                <a:lnTo>
                  <a:pt x="95" y="75"/>
                </a:lnTo>
                <a:lnTo>
                  <a:pt x="157" y="75"/>
                </a:lnTo>
                <a:lnTo>
                  <a:pt x="157" y="116"/>
                </a:lnTo>
                <a:lnTo>
                  <a:pt x="95" y="116"/>
                </a:lnTo>
                <a:lnTo>
                  <a:pt x="95" y="328"/>
                </a:lnTo>
                <a:cubicBezTo>
                  <a:pt x="95" y="344"/>
                  <a:pt x="97" y="355"/>
                  <a:pt x="102" y="362"/>
                </a:cubicBezTo>
                <a:cubicBezTo>
                  <a:pt x="108" y="368"/>
                  <a:pt x="117" y="372"/>
                  <a:pt x="130" y="372"/>
                </a:cubicBezTo>
                <a:cubicBezTo>
                  <a:pt x="135" y="372"/>
                  <a:pt x="141" y="371"/>
                  <a:pt x="146" y="370"/>
                </a:cubicBezTo>
                <a:cubicBezTo>
                  <a:pt x="151" y="370"/>
                  <a:pt x="156" y="369"/>
                  <a:pt x="162" y="367"/>
                </a:cubicBezTo>
                <a:lnTo>
                  <a:pt x="162" y="409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16"/>
          <p:cNvSpPr/>
          <p:nvPr/>
        </p:nvSpPr>
        <p:spPr>
          <a:xfrm>
            <a:off x="2386440" y="1785240"/>
            <a:ext cx="116280" cy="124200"/>
          </a:xfrm>
          <a:custGeom>
            <a:avLst/>
            <a:gdLst/>
            <a:ahLst/>
            <a:rect l="l" t="t" r="r" b="b"/>
            <a:pathLst>
              <a:path w="327" h="349">
                <a:moveTo>
                  <a:pt x="101" y="348"/>
                </a:moveTo>
                <a:cubicBezTo>
                  <a:pt x="68" y="348"/>
                  <a:pt x="42" y="339"/>
                  <a:pt x="25" y="321"/>
                </a:cubicBezTo>
                <a:cubicBezTo>
                  <a:pt x="8" y="304"/>
                  <a:pt x="0" y="279"/>
                  <a:pt x="0" y="248"/>
                </a:cubicBezTo>
                <a:cubicBezTo>
                  <a:pt x="0" y="226"/>
                  <a:pt x="4" y="208"/>
                  <a:pt x="13" y="194"/>
                </a:cubicBezTo>
                <a:cubicBezTo>
                  <a:pt x="21" y="180"/>
                  <a:pt x="32" y="168"/>
                  <a:pt x="45" y="160"/>
                </a:cubicBezTo>
                <a:cubicBezTo>
                  <a:pt x="59" y="152"/>
                  <a:pt x="74" y="147"/>
                  <a:pt x="92" y="144"/>
                </a:cubicBezTo>
                <a:cubicBezTo>
                  <a:pt x="109" y="141"/>
                  <a:pt x="127" y="139"/>
                  <a:pt x="145" y="138"/>
                </a:cubicBezTo>
                <a:lnTo>
                  <a:pt x="220" y="137"/>
                </a:lnTo>
                <a:lnTo>
                  <a:pt x="220" y="119"/>
                </a:lnTo>
                <a:cubicBezTo>
                  <a:pt x="220" y="105"/>
                  <a:pt x="219" y="93"/>
                  <a:pt x="216" y="83"/>
                </a:cubicBezTo>
                <a:cubicBezTo>
                  <a:pt x="213" y="74"/>
                  <a:pt x="208" y="66"/>
                  <a:pt x="202" y="60"/>
                </a:cubicBezTo>
                <a:cubicBezTo>
                  <a:pt x="196" y="54"/>
                  <a:pt x="189" y="50"/>
                  <a:pt x="180" y="47"/>
                </a:cubicBezTo>
                <a:cubicBezTo>
                  <a:pt x="171" y="44"/>
                  <a:pt x="160" y="43"/>
                  <a:pt x="148" y="43"/>
                </a:cubicBezTo>
                <a:cubicBezTo>
                  <a:pt x="137" y="43"/>
                  <a:pt x="128" y="43"/>
                  <a:pt x="119" y="45"/>
                </a:cubicBezTo>
                <a:cubicBezTo>
                  <a:pt x="110" y="46"/>
                  <a:pt x="103" y="49"/>
                  <a:pt x="96" y="53"/>
                </a:cubicBezTo>
                <a:cubicBezTo>
                  <a:pt x="90" y="57"/>
                  <a:pt x="85" y="63"/>
                  <a:pt x="81" y="70"/>
                </a:cubicBezTo>
                <a:cubicBezTo>
                  <a:pt x="77" y="77"/>
                  <a:pt x="74" y="85"/>
                  <a:pt x="73" y="96"/>
                </a:cubicBezTo>
                <a:lnTo>
                  <a:pt x="15" y="91"/>
                </a:lnTo>
                <a:cubicBezTo>
                  <a:pt x="17" y="77"/>
                  <a:pt x="21" y="65"/>
                  <a:pt x="27" y="54"/>
                </a:cubicBezTo>
                <a:cubicBezTo>
                  <a:pt x="32" y="43"/>
                  <a:pt x="41" y="34"/>
                  <a:pt x="51" y="25"/>
                </a:cubicBezTo>
                <a:cubicBezTo>
                  <a:pt x="62" y="17"/>
                  <a:pt x="75" y="11"/>
                  <a:pt x="91" y="7"/>
                </a:cubicBezTo>
                <a:cubicBezTo>
                  <a:pt x="107" y="2"/>
                  <a:pt x="127" y="0"/>
                  <a:pt x="149" y="0"/>
                </a:cubicBezTo>
                <a:cubicBezTo>
                  <a:pt x="192" y="0"/>
                  <a:pt x="223" y="10"/>
                  <a:pt x="245" y="29"/>
                </a:cubicBezTo>
                <a:cubicBezTo>
                  <a:pt x="266" y="48"/>
                  <a:pt x="277" y="76"/>
                  <a:pt x="277" y="113"/>
                </a:cubicBezTo>
                <a:lnTo>
                  <a:pt x="277" y="258"/>
                </a:lnTo>
                <a:cubicBezTo>
                  <a:pt x="277" y="274"/>
                  <a:pt x="279" y="287"/>
                  <a:pt x="283" y="295"/>
                </a:cubicBezTo>
                <a:cubicBezTo>
                  <a:pt x="287" y="303"/>
                  <a:pt x="296" y="307"/>
                  <a:pt x="308" y="307"/>
                </a:cubicBezTo>
                <a:cubicBezTo>
                  <a:pt x="311" y="307"/>
                  <a:pt x="314" y="307"/>
                  <a:pt x="317" y="307"/>
                </a:cubicBezTo>
                <a:cubicBezTo>
                  <a:pt x="320" y="306"/>
                  <a:pt x="323" y="306"/>
                  <a:pt x="326" y="305"/>
                </a:cubicBezTo>
                <a:lnTo>
                  <a:pt x="326" y="340"/>
                </a:lnTo>
                <a:cubicBezTo>
                  <a:pt x="319" y="342"/>
                  <a:pt x="312" y="343"/>
                  <a:pt x="305" y="344"/>
                </a:cubicBezTo>
                <a:cubicBezTo>
                  <a:pt x="298" y="345"/>
                  <a:pt x="291" y="345"/>
                  <a:pt x="283" y="345"/>
                </a:cubicBezTo>
                <a:cubicBezTo>
                  <a:pt x="273" y="345"/>
                  <a:pt x="264" y="344"/>
                  <a:pt x="256" y="341"/>
                </a:cubicBezTo>
                <a:cubicBezTo>
                  <a:pt x="248" y="338"/>
                  <a:pt x="242" y="334"/>
                  <a:pt x="238" y="328"/>
                </a:cubicBezTo>
                <a:cubicBezTo>
                  <a:pt x="233" y="322"/>
                  <a:pt x="229" y="315"/>
                  <a:pt x="227" y="307"/>
                </a:cubicBezTo>
                <a:cubicBezTo>
                  <a:pt x="224" y="299"/>
                  <a:pt x="223" y="289"/>
                  <a:pt x="222" y="278"/>
                </a:cubicBezTo>
                <a:lnTo>
                  <a:pt x="220" y="278"/>
                </a:lnTo>
                <a:cubicBezTo>
                  <a:pt x="214" y="288"/>
                  <a:pt x="208" y="298"/>
                  <a:pt x="200" y="307"/>
                </a:cubicBezTo>
                <a:cubicBezTo>
                  <a:pt x="193" y="315"/>
                  <a:pt x="185" y="323"/>
                  <a:pt x="176" y="329"/>
                </a:cubicBezTo>
                <a:cubicBezTo>
                  <a:pt x="166" y="335"/>
                  <a:pt x="155" y="340"/>
                  <a:pt x="143" y="343"/>
                </a:cubicBezTo>
                <a:cubicBezTo>
                  <a:pt x="131" y="346"/>
                  <a:pt x="117" y="348"/>
                  <a:pt x="101" y="348"/>
                </a:cubicBezTo>
                <a:moveTo>
                  <a:pt x="114" y="306"/>
                </a:moveTo>
                <a:cubicBezTo>
                  <a:pt x="132" y="306"/>
                  <a:pt x="147" y="303"/>
                  <a:pt x="161" y="296"/>
                </a:cubicBezTo>
                <a:cubicBezTo>
                  <a:pt x="174" y="290"/>
                  <a:pt x="185" y="282"/>
                  <a:pt x="194" y="272"/>
                </a:cubicBezTo>
                <a:cubicBezTo>
                  <a:pt x="203" y="262"/>
                  <a:pt x="209" y="251"/>
                  <a:pt x="214" y="239"/>
                </a:cubicBezTo>
                <a:cubicBezTo>
                  <a:pt x="218" y="227"/>
                  <a:pt x="220" y="215"/>
                  <a:pt x="220" y="204"/>
                </a:cubicBezTo>
                <a:lnTo>
                  <a:pt x="220" y="177"/>
                </a:lnTo>
                <a:lnTo>
                  <a:pt x="159" y="177"/>
                </a:lnTo>
                <a:cubicBezTo>
                  <a:pt x="145" y="177"/>
                  <a:pt x="132" y="178"/>
                  <a:pt x="120" y="180"/>
                </a:cubicBezTo>
                <a:cubicBezTo>
                  <a:pt x="108" y="182"/>
                  <a:pt x="97" y="185"/>
                  <a:pt x="88" y="190"/>
                </a:cubicBezTo>
                <a:cubicBezTo>
                  <a:pt x="78" y="195"/>
                  <a:pt x="71" y="203"/>
                  <a:pt x="66" y="212"/>
                </a:cubicBezTo>
                <a:cubicBezTo>
                  <a:pt x="60" y="221"/>
                  <a:pt x="57" y="234"/>
                  <a:pt x="57" y="249"/>
                </a:cubicBezTo>
                <a:cubicBezTo>
                  <a:pt x="57" y="267"/>
                  <a:pt x="62" y="281"/>
                  <a:pt x="72" y="291"/>
                </a:cubicBezTo>
                <a:cubicBezTo>
                  <a:pt x="82" y="301"/>
                  <a:pt x="96" y="306"/>
                  <a:pt x="114" y="306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17"/>
          <p:cNvSpPr/>
          <p:nvPr/>
        </p:nvSpPr>
        <p:spPr>
          <a:xfrm>
            <a:off x="2506680" y="1760400"/>
            <a:ext cx="57240" cy="148680"/>
          </a:xfrm>
          <a:custGeom>
            <a:avLst/>
            <a:gdLst/>
            <a:ahLst/>
            <a:rect l="l" t="t" r="r" b="b"/>
            <a:pathLst>
              <a:path w="163" h="417">
                <a:moveTo>
                  <a:pt x="162" y="409"/>
                </a:moveTo>
                <a:cubicBezTo>
                  <a:pt x="154" y="411"/>
                  <a:pt x="145" y="413"/>
                  <a:pt x="136" y="414"/>
                </a:cubicBezTo>
                <a:cubicBezTo>
                  <a:pt x="127" y="415"/>
                  <a:pt x="117" y="416"/>
                  <a:pt x="106" y="416"/>
                </a:cubicBezTo>
                <a:cubicBezTo>
                  <a:pt x="61" y="416"/>
                  <a:pt x="39" y="391"/>
                  <a:pt x="39" y="340"/>
                </a:cubicBezTo>
                <a:lnTo>
                  <a:pt x="39" y="116"/>
                </a:lnTo>
                <a:lnTo>
                  <a:pt x="0" y="116"/>
                </a:lnTo>
                <a:lnTo>
                  <a:pt x="0" y="75"/>
                </a:lnTo>
                <a:lnTo>
                  <a:pt x="41" y="75"/>
                </a:lnTo>
                <a:lnTo>
                  <a:pt x="57" y="0"/>
                </a:lnTo>
                <a:lnTo>
                  <a:pt x="95" y="0"/>
                </a:lnTo>
                <a:lnTo>
                  <a:pt x="95" y="75"/>
                </a:lnTo>
                <a:lnTo>
                  <a:pt x="157" y="75"/>
                </a:lnTo>
                <a:lnTo>
                  <a:pt x="157" y="116"/>
                </a:lnTo>
                <a:lnTo>
                  <a:pt x="95" y="116"/>
                </a:lnTo>
                <a:lnTo>
                  <a:pt x="95" y="328"/>
                </a:lnTo>
                <a:cubicBezTo>
                  <a:pt x="95" y="344"/>
                  <a:pt x="97" y="355"/>
                  <a:pt x="102" y="362"/>
                </a:cubicBezTo>
                <a:cubicBezTo>
                  <a:pt x="108" y="368"/>
                  <a:pt x="117" y="372"/>
                  <a:pt x="130" y="372"/>
                </a:cubicBezTo>
                <a:cubicBezTo>
                  <a:pt x="135" y="372"/>
                  <a:pt x="141" y="371"/>
                  <a:pt x="146" y="370"/>
                </a:cubicBezTo>
                <a:cubicBezTo>
                  <a:pt x="151" y="370"/>
                  <a:pt x="156" y="369"/>
                  <a:pt x="162" y="367"/>
                </a:cubicBezTo>
                <a:lnTo>
                  <a:pt x="162" y="409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CustomShape 18"/>
          <p:cNvSpPr/>
          <p:nvPr/>
        </p:nvSpPr>
        <p:spPr>
          <a:xfrm>
            <a:off x="2582280" y="1742760"/>
            <a:ext cx="19080" cy="164880"/>
          </a:xfrm>
          <a:custGeom>
            <a:avLst/>
            <a:gdLst/>
            <a:ahLst/>
            <a:rect l="l" t="t" r="r" b="b"/>
            <a:pathLst>
              <a:path w="57" h="462">
                <a:moveTo>
                  <a:pt x="0" y="53"/>
                </a:moveTo>
                <a:lnTo>
                  <a:pt x="0" y="0"/>
                </a:lnTo>
                <a:lnTo>
                  <a:pt x="56" y="0"/>
                </a:lnTo>
                <a:lnTo>
                  <a:pt x="56" y="53"/>
                </a:lnTo>
                <a:lnTo>
                  <a:pt x="0" y="53"/>
                </a:lnTo>
                <a:moveTo>
                  <a:pt x="0" y="461"/>
                </a:moveTo>
                <a:lnTo>
                  <a:pt x="0" y="125"/>
                </a:lnTo>
                <a:lnTo>
                  <a:pt x="56" y="125"/>
                </a:lnTo>
                <a:lnTo>
                  <a:pt x="56" y="461"/>
                </a:lnTo>
                <a:lnTo>
                  <a:pt x="0" y="461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CustomShape 19"/>
          <p:cNvSpPr/>
          <p:nvPr/>
        </p:nvSpPr>
        <p:spPr>
          <a:xfrm>
            <a:off x="2627280" y="1785240"/>
            <a:ext cx="106920" cy="124200"/>
          </a:xfrm>
          <a:custGeom>
            <a:avLst/>
            <a:gdLst/>
            <a:ahLst/>
            <a:rect l="l" t="t" r="r" b="b"/>
            <a:pathLst>
              <a:path w="301" h="349">
                <a:moveTo>
                  <a:pt x="300" y="174"/>
                </a:moveTo>
                <a:cubicBezTo>
                  <a:pt x="300" y="233"/>
                  <a:pt x="287" y="276"/>
                  <a:pt x="261" y="305"/>
                </a:cubicBezTo>
                <a:cubicBezTo>
                  <a:pt x="235" y="334"/>
                  <a:pt x="198" y="348"/>
                  <a:pt x="149" y="348"/>
                </a:cubicBezTo>
                <a:cubicBezTo>
                  <a:pt x="125" y="348"/>
                  <a:pt x="104" y="345"/>
                  <a:pt x="86" y="338"/>
                </a:cubicBezTo>
                <a:cubicBezTo>
                  <a:pt x="67" y="331"/>
                  <a:pt x="52" y="320"/>
                  <a:pt x="39" y="305"/>
                </a:cubicBezTo>
                <a:cubicBezTo>
                  <a:pt x="27" y="291"/>
                  <a:pt x="17" y="273"/>
                  <a:pt x="10" y="251"/>
                </a:cubicBezTo>
                <a:cubicBezTo>
                  <a:pt x="3" y="229"/>
                  <a:pt x="0" y="203"/>
                  <a:pt x="0" y="174"/>
                </a:cubicBezTo>
                <a:cubicBezTo>
                  <a:pt x="0" y="58"/>
                  <a:pt x="50" y="0"/>
                  <a:pt x="150" y="0"/>
                </a:cubicBezTo>
                <a:cubicBezTo>
                  <a:pt x="176" y="0"/>
                  <a:pt x="199" y="4"/>
                  <a:pt x="218" y="11"/>
                </a:cubicBezTo>
                <a:cubicBezTo>
                  <a:pt x="237" y="18"/>
                  <a:pt x="252" y="29"/>
                  <a:pt x="264" y="43"/>
                </a:cubicBezTo>
                <a:cubicBezTo>
                  <a:pt x="276" y="58"/>
                  <a:pt x="285" y="76"/>
                  <a:pt x="291" y="98"/>
                </a:cubicBezTo>
                <a:cubicBezTo>
                  <a:pt x="297" y="120"/>
                  <a:pt x="300" y="145"/>
                  <a:pt x="300" y="174"/>
                </a:cubicBezTo>
                <a:moveTo>
                  <a:pt x="241" y="174"/>
                </a:moveTo>
                <a:cubicBezTo>
                  <a:pt x="241" y="148"/>
                  <a:pt x="239" y="126"/>
                  <a:pt x="235" y="109"/>
                </a:cubicBezTo>
                <a:cubicBezTo>
                  <a:pt x="231" y="92"/>
                  <a:pt x="225" y="79"/>
                  <a:pt x="218" y="69"/>
                </a:cubicBezTo>
                <a:cubicBezTo>
                  <a:pt x="210" y="58"/>
                  <a:pt x="200" y="51"/>
                  <a:pt x="189" y="47"/>
                </a:cubicBezTo>
                <a:cubicBezTo>
                  <a:pt x="178" y="43"/>
                  <a:pt x="165" y="41"/>
                  <a:pt x="151" y="41"/>
                </a:cubicBezTo>
                <a:cubicBezTo>
                  <a:pt x="137" y="41"/>
                  <a:pt x="124" y="43"/>
                  <a:pt x="113" y="48"/>
                </a:cubicBezTo>
                <a:cubicBezTo>
                  <a:pt x="101" y="52"/>
                  <a:pt x="91" y="59"/>
                  <a:pt x="83" y="69"/>
                </a:cubicBezTo>
                <a:cubicBezTo>
                  <a:pt x="75" y="80"/>
                  <a:pt x="69" y="93"/>
                  <a:pt x="65" y="110"/>
                </a:cubicBezTo>
                <a:cubicBezTo>
                  <a:pt x="61" y="127"/>
                  <a:pt x="59" y="148"/>
                  <a:pt x="59" y="174"/>
                </a:cubicBezTo>
                <a:cubicBezTo>
                  <a:pt x="59" y="200"/>
                  <a:pt x="61" y="221"/>
                  <a:pt x="65" y="239"/>
                </a:cubicBezTo>
                <a:cubicBezTo>
                  <a:pt x="70" y="256"/>
                  <a:pt x="76" y="269"/>
                  <a:pt x="84" y="279"/>
                </a:cubicBezTo>
                <a:cubicBezTo>
                  <a:pt x="92" y="290"/>
                  <a:pt x="102" y="297"/>
                  <a:pt x="112" y="301"/>
                </a:cubicBezTo>
                <a:cubicBezTo>
                  <a:pt x="123" y="305"/>
                  <a:pt x="135" y="307"/>
                  <a:pt x="148" y="307"/>
                </a:cubicBezTo>
                <a:cubicBezTo>
                  <a:pt x="162" y="307"/>
                  <a:pt x="175" y="305"/>
                  <a:pt x="187" y="301"/>
                </a:cubicBezTo>
                <a:cubicBezTo>
                  <a:pt x="198" y="297"/>
                  <a:pt x="208" y="290"/>
                  <a:pt x="216" y="280"/>
                </a:cubicBezTo>
                <a:cubicBezTo>
                  <a:pt x="224" y="270"/>
                  <a:pt x="230" y="256"/>
                  <a:pt x="235" y="239"/>
                </a:cubicBezTo>
                <a:cubicBezTo>
                  <a:pt x="239" y="222"/>
                  <a:pt x="241" y="200"/>
                  <a:pt x="241" y="17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20"/>
          <p:cNvSpPr/>
          <p:nvPr/>
        </p:nvSpPr>
        <p:spPr>
          <a:xfrm>
            <a:off x="2759040" y="178524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21"/>
          <p:cNvSpPr/>
          <p:nvPr/>
        </p:nvSpPr>
        <p:spPr>
          <a:xfrm>
            <a:off x="1407240" y="2262960"/>
            <a:ext cx="20160" cy="156600"/>
          </a:xfrm>
          <a:custGeom>
            <a:avLst/>
            <a:gdLst/>
            <a:ahLst/>
            <a:rect l="l" t="t" r="r" b="b"/>
            <a:pathLst>
              <a:path w="60" h="439">
                <a:moveTo>
                  <a:pt x="0" y="438"/>
                </a:moveTo>
                <a:lnTo>
                  <a:pt x="0" y="0"/>
                </a:lnTo>
                <a:lnTo>
                  <a:pt x="59" y="0"/>
                </a:lnTo>
                <a:lnTo>
                  <a:pt x="59" y="438"/>
                </a:lnTo>
                <a:lnTo>
                  <a:pt x="0" y="438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22"/>
          <p:cNvSpPr/>
          <p:nvPr/>
        </p:nvSpPr>
        <p:spPr>
          <a:xfrm>
            <a:off x="1471320" y="2262960"/>
            <a:ext cx="20160" cy="156600"/>
          </a:xfrm>
          <a:custGeom>
            <a:avLst/>
            <a:gdLst/>
            <a:ahLst/>
            <a:rect l="l" t="t" r="r" b="b"/>
            <a:pathLst>
              <a:path w="60" h="439">
                <a:moveTo>
                  <a:pt x="0" y="438"/>
                </a:moveTo>
                <a:lnTo>
                  <a:pt x="0" y="0"/>
                </a:lnTo>
                <a:lnTo>
                  <a:pt x="59" y="0"/>
                </a:lnTo>
                <a:lnTo>
                  <a:pt x="59" y="438"/>
                </a:lnTo>
                <a:lnTo>
                  <a:pt x="0" y="438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3"/>
          <p:cNvSpPr/>
          <p:nvPr/>
        </p:nvSpPr>
        <p:spPr>
          <a:xfrm>
            <a:off x="1524240" y="2350440"/>
            <a:ext cx="54720" cy="16920"/>
          </a:xfrm>
          <a:custGeom>
            <a:avLst/>
            <a:gdLst/>
            <a:ahLst/>
            <a:rect l="l" t="t" r="r" b="b"/>
            <a:pathLst>
              <a:path w="156" h="51">
                <a:moveTo>
                  <a:pt x="0" y="50"/>
                </a:moveTo>
                <a:lnTo>
                  <a:pt x="0" y="0"/>
                </a:lnTo>
                <a:lnTo>
                  <a:pt x="155" y="0"/>
                </a:lnTo>
                <a:lnTo>
                  <a:pt x="155" y="50"/>
                </a:lnTo>
                <a:lnTo>
                  <a:pt x="0" y="50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24"/>
          <p:cNvSpPr/>
          <p:nvPr/>
        </p:nvSpPr>
        <p:spPr>
          <a:xfrm>
            <a:off x="1599840" y="2297160"/>
            <a:ext cx="97560" cy="124200"/>
          </a:xfrm>
          <a:custGeom>
            <a:avLst/>
            <a:gdLst/>
            <a:ahLst/>
            <a:rect l="l" t="t" r="r" b="b"/>
            <a:pathLst>
              <a:path w="275" h="349">
                <a:moveTo>
                  <a:pt x="58" y="172"/>
                </a:moveTo>
                <a:cubicBezTo>
                  <a:pt x="58" y="192"/>
                  <a:pt x="60" y="209"/>
                  <a:pt x="62" y="225"/>
                </a:cubicBezTo>
                <a:cubicBezTo>
                  <a:pt x="65" y="242"/>
                  <a:pt x="70" y="256"/>
                  <a:pt x="77" y="267"/>
                </a:cubicBezTo>
                <a:cubicBezTo>
                  <a:pt x="83" y="279"/>
                  <a:pt x="92" y="288"/>
                  <a:pt x="103" y="294"/>
                </a:cubicBezTo>
                <a:cubicBezTo>
                  <a:pt x="114" y="301"/>
                  <a:pt x="127" y="304"/>
                  <a:pt x="143" y="304"/>
                </a:cubicBezTo>
                <a:cubicBezTo>
                  <a:pt x="163" y="304"/>
                  <a:pt x="179" y="299"/>
                  <a:pt x="193" y="288"/>
                </a:cubicBezTo>
                <a:cubicBezTo>
                  <a:pt x="206" y="277"/>
                  <a:pt x="214" y="261"/>
                  <a:pt x="217" y="238"/>
                </a:cubicBezTo>
                <a:lnTo>
                  <a:pt x="274" y="242"/>
                </a:lnTo>
                <a:cubicBezTo>
                  <a:pt x="272" y="256"/>
                  <a:pt x="268" y="269"/>
                  <a:pt x="262" y="282"/>
                </a:cubicBezTo>
                <a:cubicBezTo>
                  <a:pt x="255" y="295"/>
                  <a:pt x="247" y="306"/>
                  <a:pt x="236" y="316"/>
                </a:cubicBezTo>
                <a:cubicBezTo>
                  <a:pt x="226" y="325"/>
                  <a:pt x="213" y="333"/>
                  <a:pt x="198" y="339"/>
                </a:cubicBezTo>
                <a:cubicBezTo>
                  <a:pt x="182" y="345"/>
                  <a:pt x="165" y="348"/>
                  <a:pt x="145" y="348"/>
                </a:cubicBezTo>
                <a:cubicBezTo>
                  <a:pt x="118" y="348"/>
                  <a:pt x="96" y="344"/>
                  <a:pt x="78" y="335"/>
                </a:cubicBezTo>
                <a:cubicBezTo>
                  <a:pt x="59" y="326"/>
                  <a:pt x="44" y="314"/>
                  <a:pt x="33" y="298"/>
                </a:cubicBezTo>
                <a:cubicBezTo>
                  <a:pt x="21" y="282"/>
                  <a:pt x="13" y="264"/>
                  <a:pt x="8" y="243"/>
                </a:cubicBezTo>
                <a:cubicBezTo>
                  <a:pt x="3" y="222"/>
                  <a:pt x="0" y="199"/>
                  <a:pt x="0" y="174"/>
                </a:cubicBezTo>
                <a:cubicBezTo>
                  <a:pt x="0" y="151"/>
                  <a:pt x="2" y="131"/>
                  <a:pt x="6" y="114"/>
                </a:cubicBezTo>
                <a:cubicBezTo>
                  <a:pt x="9" y="97"/>
                  <a:pt x="15" y="82"/>
                  <a:pt x="21" y="69"/>
                </a:cubicBezTo>
                <a:cubicBezTo>
                  <a:pt x="28" y="56"/>
                  <a:pt x="36" y="45"/>
                  <a:pt x="45" y="36"/>
                </a:cubicBezTo>
                <a:cubicBezTo>
                  <a:pt x="54" y="27"/>
                  <a:pt x="64" y="20"/>
                  <a:pt x="75" y="15"/>
                </a:cubicBezTo>
                <a:cubicBezTo>
                  <a:pt x="85" y="10"/>
                  <a:pt x="96" y="6"/>
                  <a:pt x="108" y="4"/>
                </a:cubicBezTo>
                <a:cubicBezTo>
                  <a:pt x="120" y="1"/>
                  <a:pt x="132" y="0"/>
                  <a:pt x="144" y="0"/>
                </a:cubicBezTo>
                <a:cubicBezTo>
                  <a:pt x="163" y="0"/>
                  <a:pt x="179" y="3"/>
                  <a:pt x="194" y="8"/>
                </a:cubicBezTo>
                <a:cubicBezTo>
                  <a:pt x="209" y="13"/>
                  <a:pt x="221" y="20"/>
                  <a:pt x="232" y="29"/>
                </a:cubicBezTo>
                <a:cubicBezTo>
                  <a:pt x="243" y="38"/>
                  <a:pt x="251" y="49"/>
                  <a:pt x="258" y="61"/>
                </a:cubicBezTo>
                <a:cubicBezTo>
                  <a:pt x="265" y="73"/>
                  <a:pt x="269" y="86"/>
                  <a:pt x="272" y="100"/>
                </a:cubicBezTo>
                <a:lnTo>
                  <a:pt x="215" y="105"/>
                </a:lnTo>
                <a:cubicBezTo>
                  <a:pt x="212" y="86"/>
                  <a:pt x="204" y="71"/>
                  <a:pt x="193" y="60"/>
                </a:cubicBezTo>
                <a:cubicBezTo>
                  <a:pt x="181" y="49"/>
                  <a:pt x="164" y="44"/>
                  <a:pt x="142" y="44"/>
                </a:cubicBezTo>
                <a:cubicBezTo>
                  <a:pt x="126" y="44"/>
                  <a:pt x="113" y="46"/>
                  <a:pt x="102" y="52"/>
                </a:cubicBezTo>
                <a:cubicBezTo>
                  <a:pt x="92" y="57"/>
                  <a:pt x="83" y="65"/>
                  <a:pt x="77" y="76"/>
                </a:cubicBezTo>
                <a:cubicBezTo>
                  <a:pt x="70" y="86"/>
                  <a:pt x="65" y="100"/>
                  <a:pt x="62" y="116"/>
                </a:cubicBezTo>
                <a:cubicBezTo>
                  <a:pt x="60" y="132"/>
                  <a:pt x="58" y="151"/>
                  <a:pt x="58" y="172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25"/>
          <p:cNvSpPr/>
          <p:nvPr/>
        </p:nvSpPr>
        <p:spPr>
          <a:xfrm>
            <a:off x="1714320" y="2297160"/>
            <a:ext cx="106920" cy="124200"/>
          </a:xfrm>
          <a:custGeom>
            <a:avLst/>
            <a:gdLst/>
            <a:ahLst/>
            <a:rect l="l" t="t" r="r" b="b"/>
            <a:pathLst>
              <a:path w="301" h="349">
                <a:moveTo>
                  <a:pt x="300" y="174"/>
                </a:moveTo>
                <a:cubicBezTo>
                  <a:pt x="300" y="233"/>
                  <a:pt x="287" y="276"/>
                  <a:pt x="261" y="305"/>
                </a:cubicBezTo>
                <a:cubicBezTo>
                  <a:pt x="235" y="334"/>
                  <a:pt x="198" y="348"/>
                  <a:pt x="149" y="348"/>
                </a:cubicBezTo>
                <a:cubicBezTo>
                  <a:pt x="125" y="348"/>
                  <a:pt x="104" y="345"/>
                  <a:pt x="86" y="338"/>
                </a:cubicBezTo>
                <a:cubicBezTo>
                  <a:pt x="67" y="331"/>
                  <a:pt x="52" y="320"/>
                  <a:pt x="39" y="305"/>
                </a:cubicBezTo>
                <a:cubicBezTo>
                  <a:pt x="27" y="291"/>
                  <a:pt x="17" y="273"/>
                  <a:pt x="10" y="251"/>
                </a:cubicBezTo>
                <a:cubicBezTo>
                  <a:pt x="3" y="229"/>
                  <a:pt x="0" y="203"/>
                  <a:pt x="0" y="174"/>
                </a:cubicBezTo>
                <a:cubicBezTo>
                  <a:pt x="0" y="58"/>
                  <a:pt x="50" y="0"/>
                  <a:pt x="150" y="0"/>
                </a:cubicBezTo>
                <a:cubicBezTo>
                  <a:pt x="176" y="0"/>
                  <a:pt x="199" y="4"/>
                  <a:pt x="218" y="11"/>
                </a:cubicBezTo>
                <a:cubicBezTo>
                  <a:pt x="237" y="18"/>
                  <a:pt x="252" y="29"/>
                  <a:pt x="264" y="43"/>
                </a:cubicBezTo>
                <a:cubicBezTo>
                  <a:pt x="276" y="58"/>
                  <a:pt x="285" y="76"/>
                  <a:pt x="291" y="98"/>
                </a:cubicBezTo>
                <a:cubicBezTo>
                  <a:pt x="297" y="120"/>
                  <a:pt x="300" y="145"/>
                  <a:pt x="300" y="174"/>
                </a:cubicBezTo>
                <a:moveTo>
                  <a:pt x="241" y="174"/>
                </a:moveTo>
                <a:cubicBezTo>
                  <a:pt x="241" y="148"/>
                  <a:pt x="239" y="126"/>
                  <a:pt x="235" y="109"/>
                </a:cubicBezTo>
                <a:cubicBezTo>
                  <a:pt x="231" y="92"/>
                  <a:pt x="225" y="79"/>
                  <a:pt x="218" y="69"/>
                </a:cubicBezTo>
                <a:cubicBezTo>
                  <a:pt x="210" y="58"/>
                  <a:pt x="200" y="51"/>
                  <a:pt x="189" y="47"/>
                </a:cubicBezTo>
                <a:cubicBezTo>
                  <a:pt x="178" y="43"/>
                  <a:pt x="165" y="41"/>
                  <a:pt x="151" y="41"/>
                </a:cubicBezTo>
                <a:cubicBezTo>
                  <a:pt x="137" y="41"/>
                  <a:pt x="124" y="43"/>
                  <a:pt x="113" y="48"/>
                </a:cubicBezTo>
                <a:cubicBezTo>
                  <a:pt x="101" y="52"/>
                  <a:pt x="91" y="59"/>
                  <a:pt x="83" y="69"/>
                </a:cubicBezTo>
                <a:cubicBezTo>
                  <a:pt x="75" y="80"/>
                  <a:pt x="69" y="93"/>
                  <a:pt x="65" y="110"/>
                </a:cubicBezTo>
                <a:cubicBezTo>
                  <a:pt x="61" y="127"/>
                  <a:pt x="59" y="148"/>
                  <a:pt x="59" y="174"/>
                </a:cubicBezTo>
                <a:cubicBezTo>
                  <a:pt x="59" y="200"/>
                  <a:pt x="61" y="221"/>
                  <a:pt x="65" y="239"/>
                </a:cubicBezTo>
                <a:cubicBezTo>
                  <a:pt x="70" y="256"/>
                  <a:pt x="76" y="269"/>
                  <a:pt x="84" y="279"/>
                </a:cubicBezTo>
                <a:cubicBezTo>
                  <a:pt x="92" y="290"/>
                  <a:pt x="102" y="297"/>
                  <a:pt x="112" y="301"/>
                </a:cubicBezTo>
                <a:cubicBezTo>
                  <a:pt x="123" y="305"/>
                  <a:pt x="135" y="307"/>
                  <a:pt x="148" y="307"/>
                </a:cubicBezTo>
                <a:cubicBezTo>
                  <a:pt x="162" y="307"/>
                  <a:pt x="175" y="305"/>
                  <a:pt x="187" y="301"/>
                </a:cubicBezTo>
                <a:cubicBezTo>
                  <a:pt x="198" y="297"/>
                  <a:pt x="208" y="290"/>
                  <a:pt x="216" y="280"/>
                </a:cubicBezTo>
                <a:cubicBezTo>
                  <a:pt x="224" y="270"/>
                  <a:pt x="230" y="256"/>
                  <a:pt x="235" y="239"/>
                </a:cubicBezTo>
                <a:cubicBezTo>
                  <a:pt x="239" y="222"/>
                  <a:pt x="241" y="200"/>
                  <a:pt x="241" y="17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26"/>
          <p:cNvSpPr/>
          <p:nvPr/>
        </p:nvSpPr>
        <p:spPr>
          <a:xfrm>
            <a:off x="1846080" y="2297160"/>
            <a:ext cx="159120" cy="122040"/>
          </a:xfrm>
          <a:custGeom>
            <a:avLst/>
            <a:gdLst/>
            <a:ahLst/>
            <a:rect l="l" t="t" r="r" b="b"/>
            <a:pathLst>
              <a:path w="446" h="343">
                <a:moveTo>
                  <a:pt x="196" y="342"/>
                </a:moveTo>
                <a:lnTo>
                  <a:pt x="196" y="129"/>
                </a:lnTo>
                <a:cubicBezTo>
                  <a:pt x="196" y="113"/>
                  <a:pt x="195" y="99"/>
                  <a:pt x="193" y="88"/>
                </a:cubicBezTo>
                <a:cubicBezTo>
                  <a:pt x="191" y="77"/>
                  <a:pt x="187" y="68"/>
                  <a:pt x="182" y="62"/>
                </a:cubicBezTo>
                <a:cubicBezTo>
                  <a:pt x="178" y="55"/>
                  <a:pt x="171" y="50"/>
                  <a:pt x="163" y="47"/>
                </a:cubicBezTo>
                <a:cubicBezTo>
                  <a:pt x="156" y="45"/>
                  <a:pt x="146" y="43"/>
                  <a:pt x="135" y="43"/>
                </a:cubicBezTo>
                <a:cubicBezTo>
                  <a:pt x="123" y="43"/>
                  <a:pt x="112" y="45"/>
                  <a:pt x="103" y="50"/>
                </a:cubicBezTo>
                <a:cubicBezTo>
                  <a:pt x="93" y="55"/>
                  <a:pt x="85" y="62"/>
                  <a:pt x="78" y="70"/>
                </a:cubicBezTo>
                <a:cubicBezTo>
                  <a:pt x="72" y="79"/>
                  <a:pt x="66" y="90"/>
                  <a:pt x="63" y="103"/>
                </a:cubicBezTo>
                <a:cubicBezTo>
                  <a:pt x="59" y="116"/>
                  <a:pt x="57" y="131"/>
                  <a:pt x="57" y="147"/>
                </a:cubicBezTo>
                <a:lnTo>
                  <a:pt x="57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6" y="45"/>
                  <a:pt x="72" y="37"/>
                </a:cubicBezTo>
                <a:cubicBezTo>
                  <a:pt x="78" y="29"/>
                  <a:pt x="85" y="23"/>
                  <a:pt x="93" y="17"/>
                </a:cubicBezTo>
                <a:cubicBezTo>
                  <a:pt x="100" y="12"/>
                  <a:pt x="109" y="8"/>
                  <a:pt x="119" y="5"/>
                </a:cubicBezTo>
                <a:cubicBezTo>
                  <a:pt x="129" y="2"/>
                  <a:pt x="141" y="0"/>
                  <a:pt x="154" y="0"/>
                </a:cubicBezTo>
                <a:cubicBezTo>
                  <a:pt x="180" y="0"/>
                  <a:pt x="200" y="5"/>
                  <a:pt x="214" y="15"/>
                </a:cubicBezTo>
                <a:cubicBezTo>
                  <a:pt x="229" y="25"/>
                  <a:pt x="239" y="42"/>
                  <a:pt x="245" y="64"/>
                </a:cubicBezTo>
                <a:lnTo>
                  <a:pt x="246" y="64"/>
                </a:lnTo>
                <a:cubicBezTo>
                  <a:pt x="251" y="54"/>
                  <a:pt x="257" y="45"/>
                  <a:pt x="263" y="37"/>
                </a:cubicBezTo>
                <a:cubicBezTo>
                  <a:pt x="269" y="29"/>
                  <a:pt x="276" y="23"/>
                  <a:pt x="285" y="17"/>
                </a:cubicBezTo>
                <a:cubicBezTo>
                  <a:pt x="293" y="12"/>
                  <a:pt x="302" y="8"/>
                  <a:pt x="313" y="5"/>
                </a:cubicBezTo>
                <a:cubicBezTo>
                  <a:pt x="323" y="2"/>
                  <a:pt x="335" y="0"/>
                  <a:pt x="348" y="0"/>
                </a:cubicBezTo>
                <a:cubicBezTo>
                  <a:pt x="365" y="0"/>
                  <a:pt x="379" y="2"/>
                  <a:pt x="392" y="7"/>
                </a:cubicBezTo>
                <a:cubicBezTo>
                  <a:pt x="404" y="11"/>
                  <a:pt x="414" y="18"/>
                  <a:pt x="422" y="28"/>
                </a:cubicBezTo>
                <a:cubicBezTo>
                  <a:pt x="430" y="37"/>
                  <a:pt x="436" y="50"/>
                  <a:pt x="439" y="65"/>
                </a:cubicBezTo>
                <a:cubicBezTo>
                  <a:pt x="443" y="80"/>
                  <a:pt x="445" y="98"/>
                  <a:pt x="445" y="118"/>
                </a:cubicBezTo>
                <a:lnTo>
                  <a:pt x="445" y="342"/>
                </a:lnTo>
                <a:lnTo>
                  <a:pt x="390" y="342"/>
                </a:lnTo>
                <a:lnTo>
                  <a:pt x="390" y="129"/>
                </a:lnTo>
                <a:cubicBezTo>
                  <a:pt x="390" y="113"/>
                  <a:pt x="389" y="99"/>
                  <a:pt x="387" y="88"/>
                </a:cubicBezTo>
                <a:cubicBezTo>
                  <a:pt x="385" y="77"/>
                  <a:pt x="381" y="68"/>
                  <a:pt x="376" y="62"/>
                </a:cubicBezTo>
                <a:cubicBezTo>
                  <a:pt x="371" y="55"/>
                  <a:pt x="365" y="50"/>
                  <a:pt x="357" y="47"/>
                </a:cubicBezTo>
                <a:cubicBezTo>
                  <a:pt x="349" y="45"/>
                  <a:pt x="340" y="43"/>
                  <a:pt x="328" y="43"/>
                </a:cubicBezTo>
                <a:cubicBezTo>
                  <a:pt x="317" y="43"/>
                  <a:pt x="306" y="45"/>
                  <a:pt x="296" y="50"/>
                </a:cubicBezTo>
                <a:cubicBezTo>
                  <a:pt x="287" y="54"/>
                  <a:pt x="279" y="61"/>
                  <a:pt x="272" y="70"/>
                </a:cubicBezTo>
                <a:cubicBezTo>
                  <a:pt x="265" y="78"/>
                  <a:pt x="260" y="89"/>
                  <a:pt x="257" y="102"/>
                </a:cubicBezTo>
                <a:cubicBezTo>
                  <a:pt x="253" y="115"/>
                  <a:pt x="251" y="130"/>
                  <a:pt x="251" y="147"/>
                </a:cubicBezTo>
                <a:lnTo>
                  <a:pt x="251" y="342"/>
                </a:lnTo>
                <a:lnTo>
                  <a:pt x="196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27"/>
          <p:cNvSpPr/>
          <p:nvPr/>
        </p:nvSpPr>
        <p:spPr>
          <a:xfrm>
            <a:off x="2036160" y="2297160"/>
            <a:ext cx="101880" cy="169560"/>
          </a:xfrm>
          <a:custGeom>
            <a:avLst/>
            <a:gdLst/>
            <a:ahLst/>
            <a:rect l="l" t="t" r="r" b="b"/>
            <a:pathLst>
              <a:path w="287" h="475">
                <a:moveTo>
                  <a:pt x="286" y="172"/>
                </a:moveTo>
                <a:cubicBezTo>
                  <a:pt x="286" y="198"/>
                  <a:pt x="284" y="221"/>
                  <a:pt x="279" y="243"/>
                </a:cubicBezTo>
                <a:cubicBezTo>
                  <a:pt x="275" y="265"/>
                  <a:pt x="268" y="283"/>
                  <a:pt x="259" y="299"/>
                </a:cubicBezTo>
                <a:cubicBezTo>
                  <a:pt x="249" y="314"/>
                  <a:pt x="236" y="326"/>
                  <a:pt x="221" y="335"/>
                </a:cubicBezTo>
                <a:cubicBezTo>
                  <a:pt x="205" y="344"/>
                  <a:pt x="185" y="348"/>
                  <a:pt x="162" y="348"/>
                </a:cubicBezTo>
                <a:cubicBezTo>
                  <a:pt x="138" y="348"/>
                  <a:pt x="117" y="344"/>
                  <a:pt x="99" y="335"/>
                </a:cubicBezTo>
                <a:cubicBezTo>
                  <a:pt x="81" y="326"/>
                  <a:pt x="68" y="311"/>
                  <a:pt x="58" y="290"/>
                </a:cubicBezTo>
                <a:lnTo>
                  <a:pt x="56" y="290"/>
                </a:lnTo>
                <a:cubicBezTo>
                  <a:pt x="57" y="290"/>
                  <a:pt x="57" y="292"/>
                  <a:pt x="57" y="296"/>
                </a:cubicBezTo>
                <a:cubicBezTo>
                  <a:pt x="57" y="299"/>
                  <a:pt x="57" y="303"/>
                  <a:pt x="57" y="308"/>
                </a:cubicBezTo>
                <a:cubicBezTo>
                  <a:pt x="57" y="313"/>
                  <a:pt x="57" y="318"/>
                  <a:pt x="58" y="325"/>
                </a:cubicBezTo>
                <a:cubicBezTo>
                  <a:pt x="58" y="331"/>
                  <a:pt x="58" y="337"/>
                  <a:pt x="58" y="343"/>
                </a:cubicBezTo>
                <a:lnTo>
                  <a:pt x="58" y="474"/>
                </a:lnTo>
                <a:lnTo>
                  <a:pt x="2" y="474"/>
                </a:lnTo>
                <a:lnTo>
                  <a:pt x="2" y="75"/>
                </a:lnTo>
                <a:cubicBezTo>
                  <a:pt x="2" y="66"/>
                  <a:pt x="2" y="59"/>
                  <a:pt x="2" y="51"/>
                </a:cubicBezTo>
                <a:cubicBezTo>
                  <a:pt x="2" y="44"/>
                  <a:pt x="1" y="37"/>
                  <a:pt x="1" y="31"/>
                </a:cubicBezTo>
                <a:cubicBezTo>
                  <a:pt x="1" y="25"/>
                  <a:pt x="1" y="20"/>
                  <a:pt x="1" y="15"/>
                </a:cubicBezTo>
                <a:cubicBezTo>
                  <a:pt x="0" y="11"/>
                  <a:pt x="0" y="8"/>
                  <a:pt x="0" y="6"/>
                </a:cubicBezTo>
                <a:lnTo>
                  <a:pt x="54" y="6"/>
                </a:lnTo>
                <a:cubicBezTo>
                  <a:pt x="54" y="7"/>
                  <a:pt x="54" y="9"/>
                  <a:pt x="55" y="12"/>
                </a:cubicBezTo>
                <a:cubicBezTo>
                  <a:pt x="55" y="16"/>
                  <a:pt x="55" y="21"/>
                  <a:pt x="56" y="26"/>
                </a:cubicBezTo>
                <a:cubicBezTo>
                  <a:pt x="56" y="31"/>
                  <a:pt x="56" y="37"/>
                  <a:pt x="57" y="43"/>
                </a:cubicBezTo>
                <a:cubicBezTo>
                  <a:pt x="57" y="49"/>
                  <a:pt x="57" y="55"/>
                  <a:pt x="57" y="60"/>
                </a:cubicBezTo>
                <a:lnTo>
                  <a:pt x="58" y="60"/>
                </a:lnTo>
                <a:cubicBezTo>
                  <a:pt x="63" y="49"/>
                  <a:pt x="69" y="40"/>
                  <a:pt x="76" y="32"/>
                </a:cubicBezTo>
                <a:cubicBezTo>
                  <a:pt x="83" y="25"/>
                  <a:pt x="90" y="19"/>
                  <a:pt x="99" y="14"/>
                </a:cubicBezTo>
                <a:cubicBezTo>
                  <a:pt x="107" y="9"/>
                  <a:pt x="117" y="5"/>
                  <a:pt x="127" y="3"/>
                </a:cubicBezTo>
                <a:cubicBezTo>
                  <a:pt x="137" y="1"/>
                  <a:pt x="149" y="0"/>
                  <a:pt x="162" y="0"/>
                </a:cubicBezTo>
                <a:cubicBezTo>
                  <a:pt x="185" y="0"/>
                  <a:pt x="205" y="4"/>
                  <a:pt x="221" y="12"/>
                </a:cubicBezTo>
                <a:cubicBezTo>
                  <a:pt x="236" y="21"/>
                  <a:pt x="249" y="32"/>
                  <a:pt x="259" y="47"/>
                </a:cubicBezTo>
                <a:cubicBezTo>
                  <a:pt x="268" y="62"/>
                  <a:pt x="275" y="81"/>
                  <a:pt x="279" y="102"/>
                </a:cubicBezTo>
                <a:cubicBezTo>
                  <a:pt x="284" y="123"/>
                  <a:pt x="286" y="147"/>
                  <a:pt x="286" y="172"/>
                </a:cubicBezTo>
                <a:moveTo>
                  <a:pt x="227" y="174"/>
                </a:moveTo>
                <a:cubicBezTo>
                  <a:pt x="227" y="153"/>
                  <a:pt x="226" y="135"/>
                  <a:pt x="223" y="118"/>
                </a:cubicBezTo>
                <a:cubicBezTo>
                  <a:pt x="221" y="102"/>
                  <a:pt x="216" y="89"/>
                  <a:pt x="210" y="77"/>
                </a:cubicBezTo>
                <a:cubicBezTo>
                  <a:pt x="204" y="66"/>
                  <a:pt x="196" y="58"/>
                  <a:pt x="186" y="52"/>
                </a:cubicBezTo>
                <a:cubicBezTo>
                  <a:pt x="176" y="46"/>
                  <a:pt x="163" y="43"/>
                  <a:pt x="148" y="43"/>
                </a:cubicBezTo>
                <a:cubicBezTo>
                  <a:pt x="136" y="43"/>
                  <a:pt x="124" y="45"/>
                  <a:pt x="113" y="48"/>
                </a:cubicBezTo>
                <a:cubicBezTo>
                  <a:pt x="102" y="52"/>
                  <a:pt x="92" y="59"/>
                  <a:pt x="84" y="69"/>
                </a:cubicBezTo>
                <a:cubicBezTo>
                  <a:pt x="76" y="79"/>
                  <a:pt x="70" y="92"/>
                  <a:pt x="65" y="110"/>
                </a:cubicBezTo>
                <a:cubicBezTo>
                  <a:pt x="60" y="127"/>
                  <a:pt x="58" y="150"/>
                  <a:pt x="58" y="178"/>
                </a:cubicBezTo>
                <a:cubicBezTo>
                  <a:pt x="58" y="202"/>
                  <a:pt x="60" y="222"/>
                  <a:pt x="64" y="238"/>
                </a:cubicBezTo>
                <a:cubicBezTo>
                  <a:pt x="67" y="255"/>
                  <a:pt x="73" y="268"/>
                  <a:pt x="81" y="278"/>
                </a:cubicBezTo>
                <a:cubicBezTo>
                  <a:pt x="88" y="289"/>
                  <a:pt x="98" y="296"/>
                  <a:pt x="109" y="300"/>
                </a:cubicBezTo>
                <a:cubicBezTo>
                  <a:pt x="120" y="305"/>
                  <a:pt x="133" y="307"/>
                  <a:pt x="147" y="307"/>
                </a:cubicBezTo>
                <a:cubicBezTo>
                  <a:pt x="163" y="307"/>
                  <a:pt x="176" y="304"/>
                  <a:pt x="186" y="298"/>
                </a:cubicBezTo>
                <a:cubicBezTo>
                  <a:pt x="196" y="292"/>
                  <a:pt x="204" y="283"/>
                  <a:pt x="210" y="272"/>
                </a:cubicBezTo>
                <a:cubicBezTo>
                  <a:pt x="216" y="260"/>
                  <a:pt x="221" y="247"/>
                  <a:pt x="223" y="230"/>
                </a:cubicBezTo>
                <a:cubicBezTo>
                  <a:pt x="226" y="214"/>
                  <a:pt x="227" y="195"/>
                  <a:pt x="227" y="17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28"/>
          <p:cNvSpPr/>
          <p:nvPr/>
        </p:nvSpPr>
        <p:spPr>
          <a:xfrm>
            <a:off x="2163240" y="2297160"/>
            <a:ext cx="56160" cy="122040"/>
          </a:xfrm>
          <a:custGeom>
            <a:avLst/>
            <a:gdLst/>
            <a:ahLst/>
            <a:rect l="l" t="t" r="r" b="b"/>
            <a:pathLst>
              <a:path w="160" h="343">
                <a:moveTo>
                  <a:pt x="2" y="342"/>
                </a:moveTo>
                <a:lnTo>
                  <a:pt x="2" y="84"/>
                </a:lnTo>
                <a:cubicBezTo>
                  <a:pt x="2" y="77"/>
                  <a:pt x="2" y="70"/>
                  <a:pt x="2" y="63"/>
                </a:cubicBezTo>
                <a:cubicBezTo>
                  <a:pt x="2" y="56"/>
                  <a:pt x="1" y="48"/>
                  <a:pt x="1" y="42"/>
                </a:cubicBezTo>
                <a:cubicBezTo>
                  <a:pt x="1" y="35"/>
                  <a:pt x="1" y="28"/>
                  <a:pt x="1" y="22"/>
                </a:cubicBezTo>
                <a:cubicBezTo>
                  <a:pt x="0" y="16"/>
                  <a:pt x="0" y="11"/>
                  <a:pt x="0" y="6"/>
                </a:cubicBezTo>
                <a:lnTo>
                  <a:pt x="53" y="6"/>
                </a:lnTo>
                <a:cubicBezTo>
                  <a:pt x="53" y="11"/>
                  <a:pt x="53" y="16"/>
                  <a:pt x="53" y="23"/>
                </a:cubicBezTo>
                <a:cubicBezTo>
                  <a:pt x="54" y="29"/>
                  <a:pt x="54" y="35"/>
                  <a:pt x="54" y="41"/>
                </a:cubicBezTo>
                <a:cubicBezTo>
                  <a:pt x="55" y="48"/>
                  <a:pt x="55" y="54"/>
                  <a:pt x="55" y="60"/>
                </a:cubicBezTo>
                <a:cubicBezTo>
                  <a:pt x="55" y="66"/>
                  <a:pt x="55" y="71"/>
                  <a:pt x="55" y="75"/>
                </a:cubicBezTo>
                <a:lnTo>
                  <a:pt x="56" y="75"/>
                </a:lnTo>
                <a:cubicBezTo>
                  <a:pt x="60" y="62"/>
                  <a:pt x="65" y="51"/>
                  <a:pt x="69" y="41"/>
                </a:cubicBezTo>
                <a:cubicBezTo>
                  <a:pt x="73" y="32"/>
                  <a:pt x="79" y="24"/>
                  <a:pt x="85" y="18"/>
                </a:cubicBezTo>
                <a:cubicBezTo>
                  <a:pt x="91" y="12"/>
                  <a:pt x="98" y="8"/>
                  <a:pt x="106" y="5"/>
                </a:cubicBezTo>
                <a:cubicBezTo>
                  <a:pt x="114" y="2"/>
                  <a:pt x="124" y="0"/>
                  <a:pt x="136" y="0"/>
                </a:cubicBezTo>
                <a:cubicBezTo>
                  <a:pt x="141" y="0"/>
                  <a:pt x="145" y="0"/>
                  <a:pt x="149" y="1"/>
                </a:cubicBezTo>
                <a:cubicBezTo>
                  <a:pt x="153" y="2"/>
                  <a:pt x="156" y="2"/>
                  <a:pt x="159" y="3"/>
                </a:cubicBezTo>
                <a:lnTo>
                  <a:pt x="159" y="54"/>
                </a:lnTo>
                <a:cubicBezTo>
                  <a:pt x="155" y="53"/>
                  <a:pt x="151" y="53"/>
                  <a:pt x="146" y="52"/>
                </a:cubicBezTo>
                <a:cubicBezTo>
                  <a:pt x="141" y="51"/>
                  <a:pt x="135" y="51"/>
                  <a:pt x="129" y="51"/>
                </a:cubicBezTo>
                <a:cubicBezTo>
                  <a:pt x="116" y="51"/>
                  <a:pt x="105" y="54"/>
                  <a:pt x="96" y="60"/>
                </a:cubicBezTo>
                <a:cubicBezTo>
                  <a:pt x="87" y="66"/>
                  <a:pt x="80" y="74"/>
                  <a:pt x="74" y="84"/>
                </a:cubicBezTo>
                <a:cubicBezTo>
                  <a:pt x="69" y="94"/>
                  <a:pt x="64" y="106"/>
                  <a:pt x="62" y="121"/>
                </a:cubicBezTo>
                <a:cubicBezTo>
                  <a:pt x="59" y="135"/>
                  <a:pt x="58" y="150"/>
                  <a:pt x="58" y="167"/>
                </a:cubicBezTo>
                <a:lnTo>
                  <a:pt x="58" y="342"/>
                </a:lnTo>
                <a:lnTo>
                  <a:pt x="2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CustomShape 29"/>
          <p:cNvSpPr/>
          <p:nvPr/>
        </p:nvSpPr>
        <p:spPr>
          <a:xfrm>
            <a:off x="2233800" y="229716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30"/>
          <p:cNvSpPr/>
          <p:nvPr/>
        </p:nvSpPr>
        <p:spPr>
          <a:xfrm>
            <a:off x="2365920" y="229716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CustomShape 31"/>
          <p:cNvSpPr/>
          <p:nvPr/>
        </p:nvSpPr>
        <p:spPr>
          <a:xfrm>
            <a:off x="2486880" y="2254680"/>
            <a:ext cx="101880" cy="167040"/>
          </a:xfrm>
          <a:custGeom>
            <a:avLst/>
            <a:gdLst/>
            <a:ahLst/>
            <a:rect l="l" t="t" r="r" b="b"/>
            <a:pathLst>
              <a:path w="287" h="468">
                <a:moveTo>
                  <a:pt x="228" y="407"/>
                </a:moveTo>
                <a:cubicBezTo>
                  <a:pt x="218" y="428"/>
                  <a:pt x="204" y="444"/>
                  <a:pt x="187" y="453"/>
                </a:cubicBezTo>
                <a:cubicBezTo>
                  <a:pt x="170" y="462"/>
                  <a:pt x="149" y="467"/>
                  <a:pt x="123" y="467"/>
                </a:cubicBezTo>
                <a:cubicBezTo>
                  <a:pt x="81" y="467"/>
                  <a:pt x="50" y="453"/>
                  <a:pt x="30" y="424"/>
                </a:cubicBezTo>
                <a:cubicBezTo>
                  <a:pt x="10" y="396"/>
                  <a:pt x="0" y="352"/>
                  <a:pt x="0" y="294"/>
                </a:cubicBezTo>
                <a:cubicBezTo>
                  <a:pt x="0" y="177"/>
                  <a:pt x="41" y="119"/>
                  <a:pt x="123" y="119"/>
                </a:cubicBezTo>
                <a:cubicBezTo>
                  <a:pt x="149" y="119"/>
                  <a:pt x="170" y="123"/>
                  <a:pt x="187" y="133"/>
                </a:cubicBezTo>
                <a:cubicBezTo>
                  <a:pt x="204" y="142"/>
                  <a:pt x="218" y="157"/>
                  <a:pt x="228" y="177"/>
                </a:cubicBezTo>
                <a:lnTo>
                  <a:pt x="229" y="177"/>
                </a:lnTo>
                <a:cubicBezTo>
                  <a:pt x="229" y="175"/>
                  <a:pt x="228" y="172"/>
                  <a:pt x="228" y="167"/>
                </a:cubicBezTo>
                <a:cubicBezTo>
                  <a:pt x="228" y="163"/>
                  <a:pt x="228" y="158"/>
                  <a:pt x="228" y="153"/>
                </a:cubicBezTo>
                <a:cubicBezTo>
                  <a:pt x="228" y="148"/>
                  <a:pt x="228" y="144"/>
                  <a:pt x="228" y="140"/>
                </a:cubicBezTo>
                <a:lnTo>
                  <a:pt x="228" y="130"/>
                </a:lnTo>
                <a:lnTo>
                  <a:pt x="228" y="0"/>
                </a:lnTo>
                <a:lnTo>
                  <a:pt x="284" y="0"/>
                </a:lnTo>
                <a:lnTo>
                  <a:pt x="284" y="392"/>
                </a:lnTo>
                <a:cubicBezTo>
                  <a:pt x="284" y="400"/>
                  <a:pt x="284" y="407"/>
                  <a:pt x="284" y="415"/>
                </a:cubicBezTo>
                <a:cubicBezTo>
                  <a:pt x="284" y="422"/>
                  <a:pt x="284" y="429"/>
                  <a:pt x="284" y="435"/>
                </a:cubicBezTo>
                <a:cubicBezTo>
                  <a:pt x="285" y="442"/>
                  <a:pt x="285" y="447"/>
                  <a:pt x="285" y="451"/>
                </a:cubicBezTo>
                <a:cubicBezTo>
                  <a:pt x="285" y="456"/>
                  <a:pt x="285" y="459"/>
                  <a:pt x="286" y="461"/>
                </a:cubicBezTo>
                <a:lnTo>
                  <a:pt x="232" y="461"/>
                </a:lnTo>
                <a:cubicBezTo>
                  <a:pt x="232" y="459"/>
                  <a:pt x="231" y="456"/>
                  <a:pt x="231" y="452"/>
                </a:cubicBezTo>
                <a:cubicBezTo>
                  <a:pt x="231" y="448"/>
                  <a:pt x="231" y="444"/>
                  <a:pt x="230" y="439"/>
                </a:cubicBezTo>
                <a:cubicBezTo>
                  <a:pt x="230" y="434"/>
                  <a:pt x="230" y="429"/>
                  <a:pt x="229" y="423"/>
                </a:cubicBezTo>
                <a:cubicBezTo>
                  <a:pt x="229" y="418"/>
                  <a:pt x="229" y="412"/>
                  <a:pt x="229" y="407"/>
                </a:cubicBezTo>
                <a:lnTo>
                  <a:pt x="228" y="407"/>
                </a:lnTo>
                <a:moveTo>
                  <a:pt x="59" y="293"/>
                </a:moveTo>
                <a:cubicBezTo>
                  <a:pt x="59" y="316"/>
                  <a:pt x="60" y="336"/>
                  <a:pt x="63" y="352"/>
                </a:cubicBezTo>
                <a:cubicBezTo>
                  <a:pt x="66" y="369"/>
                  <a:pt x="70" y="382"/>
                  <a:pt x="77" y="393"/>
                </a:cubicBezTo>
                <a:cubicBezTo>
                  <a:pt x="83" y="404"/>
                  <a:pt x="91" y="411"/>
                  <a:pt x="101" y="416"/>
                </a:cubicBezTo>
                <a:cubicBezTo>
                  <a:pt x="111" y="421"/>
                  <a:pt x="123" y="424"/>
                  <a:pt x="138" y="424"/>
                </a:cubicBezTo>
                <a:cubicBezTo>
                  <a:pt x="152" y="424"/>
                  <a:pt x="165" y="421"/>
                  <a:pt x="177" y="417"/>
                </a:cubicBezTo>
                <a:cubicBezTo>
                  <a:pt x="188" y="412"/>
                  <a:pt x="197" y="404"/>
                  <a:pt x="205" y="394"/>
                </a:cubicBezTo>
                <a:cubicBezTo>
                  <a:pt x="212" y="383"/>
                  <a:pt x="218" y="369"/>
                  <a:pt x="222" y="352"/>
                </a:cubicBezTo>
                <a:cubicBezTo>
                  <a:pt x="226" y="335"/>
                  <a:pt x="228" y="314"/>
                  <a:pt x="228" y="289"/>
                </a:cubicBezTo>
                <a:cubicBezTo>
                  <a:pt x="228" y="265"/>
                  <a:pt x="226" y="245"/>
                  <a:pt x="222" y="228"/>
                </a:cubicBezTo>
                <a:cubicBezTo>
                  <a:pt x="218" y="212"/>
                  <a:pt x="212" y="199"/>
                  <a:pt x="205" y="189"/>
                </a:cubicBezTo>
                <a:cubicBezTo>
                  <a:pt x="197" y="178"/>
                  <a:pt x="188" y="171"/>
                  <a:pt x="177" y="167"/>
                </a:cubicBezTo>
                <a:cubicBezTo>
                  <a:pt x="166" y="162"/>
                  <a:pt x="153" y="160"/>
                  <a:pt x="138" y="160"/>
                </a:cubicBezTo>
                <a:cubicBezTo>
                  <a:pt x="125" y="160"/>
                  <a:pt x="113" y="162"/>
                  <a:pt x="103" y="167"/>
                </a:cubicBezTo>
                <a:cubicBezTo>
                  <a:pt x="93" y="172"/>
                  <a:pt x="85" y="180"/>
                  <a:pt x="78" y="190"/>
                </a:cubicBezTo>
                <a:cubicBezTo>
                  <a:pt x="72" y="201"/>
                  <a:pt x="67" y="214"/>
                  <a:pt x="63" y="231"/>
                </a:cubicBezTo>
                <a:cubicBezTo>
                  <a:pt x="60" y="248"/>
                  <a:pt x="59" y="269"/>
                  <a:pt x="59" y="293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CustomShape 32"/>
          <p:cNvSpPr/>
          <p:nvPr/>
        </p:nvSpPr>
        <p:spPr>
          <a:xfrm>
            <a:off x="2618640" y="2297160"/>
            <a:ext cx="56160" cy="122040"/>
          </a:xfrm>
          <a:custGeom>
            <a:avLst/>
            <a:gdLst/>
            <a:ahLst/>
            <a:rect l="l" t="t" r="r" b="b"/>
            <a:pathLst>
              <a:path w="160" h="343">
                <a:moveTo>
                  <a:pt x="2" y="342"/>
                </a:moveTo>
                <a:lnTo>
                  <a:pt x="2" y="84"/>
                </a:lnTo>
                <a:cubicBezTo>
                  <a:pt x="2" y="77"/>
                  <a:pt x="2" y="70"/>
                  <a:pt x="2" y="63"/>
                </a:cubicBezTo>
                <a:cubicBezTo>
                  <a:pt x="2" y="56"/>
                  <a:pt x="1" y="48"/>
                  <a:pt x="1" y="42"/>
                </a:cubicBezTo>
                <a:cubicBezTo>
                  <a:pt x="1" y="35"/>
                  <a:pt x="1" y="28"/>
                  <a:pt x="1" y="22"/>
                </a:cubicBezTo>
                <a:cubicBezTo>
                  <a:pt x="0" y="16"/>
                  <a:pt x="0" y="11"/>
                  <a:pt x="0" y="6"/>
                </a:cubicBezTo>
                <a:lnTo>
                  <a:pt x="53" y="6"/>
                </a:lnTo>
                <a:cubicBezTo>
                  <a:pt x="53" y="11"/>
                  <a:pt x="53" y="16"/>
                  <a:pt x="53" y="23"/>
                </a:cubicBezTo>
                <a:cubicBezTo>
                  <a:pt x="54" y="29"/>
                  <a:pt x="54" y="35"/>
                  <a:pt x="54" y="41"/>
                </a:cubicBezTo>
                <a:cubicBezTo>
                  <a:pt x="55" y="48"/>
                  <a:pt x="55" y="54"/>
                  <a:pt x="55" y="60"/>
                </a:cubicBezTo>
                <a:cubicBezTo>
                  <a:pt x="55" y="66"/>
                  <a:pt x="55" y="71"/>
                  <a:pt x="55" y="75"/>
                </a:cubicBezTo>
                <a:lnTo>
                  <a:pt x="56" y="75"/>
                </a:lnTo>
                <a:cubicBezTo>
                  <a:pt x="60" y="62"/>
                  <a:pt x="65" y="51"/>
                  <a:pt x="69" y="41"/>
                </a:cubicBezTo>
                <a:cubicBezTo>
                  <a:pt x="73" y="32"/>
                  <a:pt x="79" y="24"/>
                  <a:pt x="85" y="18"/>
                </a:cubicBezTo>
                <a:cubicBezTo>
                  <a:pt x="91" y="12"/>
                  <a:pt x="98" y="8"/>
                  <a:pt x="106" y="5"/>
                </a:cubicBezTo>
                <a:cubicBezTo>
                  <a:pt x="114" y="2"/>
                  <a:pt x="124" y="0"/>
                  <a:pt x="136" y="0"/>
                </a:cubicBezTo>
                <a:cubicBezTo>
                  <a:pt x="141" y="0"/>
                  <a:pt x="145" y="0"/>
                  <a:pt x="149" y="1"/>
                </a:cubicBezTo>
                <a:cubicBezTo>
                  <a:pt x="153" y="2"/>
                  <a:pt x="156" y="2"/>
                  <a:pt x="159" y="3"/>
                </a:cubicBezTo>
                <a:lnTo>
                  <a:pt x="159" y="54"/>
                </a:lnTo>
                <a:cubicBezTo>
                  <a:pt x="155" y="53"/>
                  <a:pt x="151" y="53"/>
                  <a:pt x="146" y="52"/>
                </a:cubicBezTo>
                <a:cubicBezTo>
                  <a:pt x="141" y="51"/>
                  <a:pt x="135" y="51"/>
                  <a:pt x="129" y="51"/>
                </a:cubicBezTo>
                <a:cubicBezTo>
                  <a:pt x="116" y="51"/>
                  <a:pt x="105" y="54"/>
                  <a:pt x="96" y="60"/>
                </a:cubicBezTo>
                <a:cubicBezTo>
                  <a:pt x="87" y="66"/>
                  <a:pt x="80" y="74"/>
                  <a:pt x="74" y="84"/>
                </a:cubicBezTo>
                <a:cubicBezTo>
                  <a:pt x="69" y="94"/>
                  <a:pt x="64" y="106"/>
                  <a:pt x="62" y="121"/>
                </a:cubicBezTo>
                <a:cubicBezTo>
                  <a:pt x="59" y="135"/>
                  <a:pt x="58" y="150"/>
                  <a:pt x="58" y="167"/>
                </a:cubicBezTo>
                <a:lnTo>
                  <a:pt x="58" y="342"/>
                </a:lnTo>
                <a:lnTo>
                  <a:pt x="2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CustomShape 33"/>
          <p:cNvSpPr/>
          <p:nvPr/>
        </p:nvSpPr>
        <p:spPr>
          <a:xfrm>
            <a:off x="2689560" y="229716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CustomShape 34"/>
          <p:cNvSpPr/>
          <p:nvPr/>
        </p:nvSpPr>
        <p:spPr>
          <a:xfrm>
            <a:off x="2885760" y="2254680"/>
            <a:ext cx="19080" cy="164880"/>
          </a:xfrm>
          <a:custGeom>
            <a:avLst/>
            <a:gdLst/>
            <a:ahLst/>
            <a:rect l="l" t="t" r="r" b="b"/>
            <a:pathLst>
              <a:path w="57" h="462">
                <a:moveTo>
                  <a:pt x="0" y="461"/>
                </a:moveTo>
                <a:lnTo>
                  <a:pt x="0" y="0"/>
                </a:lnTo>
                <a:lnTo>
                  <a:pt x="56" y="0"/>
                </a:lnTo>
                <a:lnTo>
                  <a:pt x="56" y="461"/>
                </a:lnTo>
                <a:lnTo>
                  <a:pt x="0" y="461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35"/>
          <p:cNvSpPr/>
          <p:nvPr/>
        </p:nvSpPr>
        <p:spPr>
          <a:xfrm>
            <a:off x="2930400" y="229716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36"/>
          <p:cNvSpPr/>
          <p:nvPr/>
        </p:nvSpPr>
        <p:spPr>
          <a:xfrm>
            <a:off x="3114360" y="2254680"/>
            <a:ext cx="59400" cy="164520"/>
          </a:xfrm>
          <a:custGeom>
            <a:avLst/>
            <a:gdLst/>
            <a:ahLst/>
            <a:rect l="l" t="t" r="r" b="b"/>
            <a:pathLst>
              <a:path w="169" h="461">
                <a:moveTo>
                  <a:pt x="103" y="165"/>
                </a:moveTo>
                <a:lnTo>
                  <a:pt x="103" y="460"/>
                </a:lnTo>
                <a:lnTo>
                  <a:pt x="47" y="460"/>
                </a:lnTo>
                <a:lnTo>
                  <a:pt x="47" y="165"/>
                </a:lnTo>
                <a:lnTo>
                  <a:pt x="0" y="165"/>
                </a:lnTo>
                <a:lnTo>
                  <a:pt x="0" y="124"/>
                </a:lnTo>
                <a:lnTo>
                  <a:pt x="47" y="124"/>
                </a:lnTo>
                <a:lnTo>
                  <a:pt x="47" y="86"/>
                </a:lnTo>
                <a:cubicBezTo>
                  <a:pt x="47" y="74"/>
                  <a:pt x="48" y="63"/>
                  <a:pt x="51" y="52"/>
                </a:cubicBezTo>
                <a:cubicBezTo>
                  <a:pt x="53" y="42"/>
                  <a:pt x="57" y="33"/>
                  <a:pt x="63" y="25"/>
                </a:cubicBezTo>
                <a:cubicBezTo>
                  <a:pt x="69" y="17"/>
                  <a:pt x="78" y="11"/>
                  <a:pt x="88" y="7"/>
                </a:cubicBezTo>
                <a:cubicBezTo>
                  <a:pt x="99" y="2"/>
                  <a:pt x="112" y="0"/>
                  <a:pt x="129" y="0"/>
                </a:cubicBezTo>
                <a:cubicBezTo>
                  <a:pt x="136" y="0"/>
                  <a:pt x="142" y="0"/>
                  <a:pt x="150" y="1"/>
                </a:cubicBezTo>
                <a:cubicBezTo>
                  <a:pt x="157" y="2"/>
                  <a:pt x="163" y="2"/>
                  <a:pt x="168" y="4"/>
                </a:cubicBezTo>
                <a:lnTo>
                  <a:pt x="168" y="46"/>
                </a:lnTo>
                <a:cubicBezTo>
                  <a:pt x="165" y="46"/>
                  <a:pt x="161" y="45"/>
                  <a:pt x="156" y="45"/>
                </a:cubicBezTo>
                <a:cubicBezTo>
                  <a:pt x="151" y="44"/>
                  <a:pt x="147" y="44"/>
                  <a:pt x="144" y="44"/>
                </a:cubicBezTo>
                <a:cubicBezTo>
                  <a:pt x="135" y="44"/>
                  <a:pt x="129" y="45"/>
                  <a:pt x="123" y="47"/>
                </a:cubicBezTo>
                <a:cubicBezTo>
                  <a:pt x="118" y="49"/>
                  <a:pt x="114" y="53"/>
                  <a:pt x="111" y="57"/>
                </a:cubicBezTo>
                <a:cubicBezTo>
                  <a:pt x="108" y="61"/>
                  <a:pt x="106" y="66"/>
                  <a:pt x="105" y="73"/>
                </a:cubicBezTo>
                <a:cubicBezTo>
                  <a:pt x="104" y="79"/>
                  <a:pt x="103" y="86"/>
                  <a:pt x="103" y="94"/>
                </a:cubicBezTo>
                <a:lnTo>
                  <a:pt x="103" y="124"/>
                </a:lnTo>
                <a:lnTo>
                  <a:pt x="168" y="124"/>
                </a:lnTo>
                <a:lnTo>
                  <a:pt x="168" y="165"/>
                </a:lnTo>
                <a:lnTo>
                  <a:pt x="103" y="165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CustomShape 37"/>
          <p:cNvSpPr/>
          <p:nvPr/>
        </p:nvSpPr>
        <p:spPr>
          <a:xfrm>
            <a:off x="3184920" y="2297160"/>
            <a:ext cx="106920" cy="124200"/>
          </a:xfrm>
          <a:custGeom>
            <a:avLst/>
            <a:gdLst/>
            <a:ahLst/>
            <a:rect l="l" t="t" r="r" b="b"/>
            <a:pathLst>
              <a:path w="301" h="349">
                <a:moveTo>
                  <a:pt x="300" y="174"/>
                </a:moveTo>
                <a:cubicBezTo>
                  <a:pt x="300" y="233"/>
                  <a:pt x="287" y="276"/>
                  <a:pt x="261" y="305"/>
                </a:cubicBezTo>
                <a:cubicBezTo>
                  <a:pt x="235" y="334"/>
                  <a:pt x="198" y="348"/>
                  <a:pt x="149" y="348"/>
                </a:cubicBezTo>
                <a:cubicBezTo>
                  <a:pt x="125" y="348"/>
                  <a:pt x="104" y="345"/>
                  <a:pt x="86" y="338"/>
                </a:cubicBezTo>
                <a:cubicBezTo>
                  <a:pt x="67" y="331"/>
                  <a:pt x="52" y="320"/>
                  <a:pt x="39" y="305"/>
                </a:cubicBezTo>
                <a:cubicBezTo>
                  <a:pt x="27" y="291"/>
                  <a:pt x="17" y="273"/>
                  <a:pt x="10" y="251"/>
                </a:cubicBezTo>
                <a:cubicBezTo>
                  <a:pt x="3" y="229"/>
                  <a:pt x="0" y="203"/>
                  <a:pt x="0" y="174"/>
                </a:cubicBezTo>
                <a:cubicBezTo>
                  <a:pt x="0" y="58"/>
                  <a:pt x="50" y="0"/>
                  <a:pt x="150" y="0"/>
                </a:cubicBezTo>
                <a:cubicBezTo>
                  <a:pt x="176" y="0"/>
                  <a:pt x="199" y="4"/>
                  <a:pt x="218" y="11"/>
                </a:cubicBezTo>
                <a:cubicBezTo>
                  <a:pt x="237" y="18"/>
                  <a:pt x="252" y="29"/>
                  <a:pt x="264" y="43"/>
                </a:cubicBezTo>
                <a:cubicBezTo>
                  <a:pt x="276" y="58"/>
                  <a:pt x="285" y="76"/>
                  <a:pt x="291" y="98"/>
                </a:cubicBezTo>
                <a:cubicBezTo>
                  <a:pt x="297" y="120"/>
                  <a:pt x="300" y="145"/>
                  <a:pt x="300" y="174"/>
                </a:cubicBezTo>
                <a:moveTo>
                  <a:pt x="241" y="174"/>
                </a:moveTo>
                <a:cubicBezTo>
                  <a:pt x="241" y="148"/>
                  <a:pt x="239" y="126"/>
                  <a:pt x="235" y="109"/>
                </a:cubicBezTo>
                <a:cubicBezTo>
                  <a:pt x="231" y="92"/>
                  <a:pt x="225" y="79"/>
                  <a:pt x="218" y="69"/>
                </a:cubicBezTo>
                <a:cubicBezTo>
                  <a:pt x="210" y="58"/>
                  <a:pt x="200" y="51"/>
                  <a:pt x="189" y="47"/>
                </a:cubicBezTo>
                <a:cubicBezTo>
                  <a:pt x="178" y="43"/>
                  <a:pt x="165" y="41"/>
                  <a:pt x="151" y="41"/>
                </a:cubicBezTo>
                <a:cubicBezTo>
                  <a:pt x="137" y="41"/>
                  <a:pt x="124" y="43"/>
                  <a:pt x="113" y="48"/>
                </a:cubicBezTo>
                <a:cubicBezTo>
                  <a:pt x="101" y="52"/>
                  <a:pt x="91" y="59"/>
                  <a:pt x="83" y="69"/>
                </a:cubicBezTo>
                <a:cubicBezTo>
                  <a:pt x="75" y="80"/>
                  <a:pt x="69" y="93"/>
                  <a:pt x="65" y="110"/>
                </a:cubicBezTo>
                <a:cubicBezTo>
                  <a:pt x="61" y="127"/>
                  <a:pt x="59" y="148"/>
                  <a:pt x="59" y="174"/>
                </a:cubicBezTo>
                <a:cubicBezTo>
                  <a:pt x="59" y="200"/>
                  <a:pt x="61" y="221"/>
                  <a:pt x="65" y="239"/>
                </a:cubicBezTo>
                <a:cubicBezTo>
                  <a:pt x="70" y="256"/>
                  <a:pt x="76" y="269"/>
                  <a:pt x="84" y="279"/>
                </a:cubicBezTo>
                <a:cubicBezTo>
                  <a:pt x="92" y="290"/>
                  <a:pt x="102" y="297"/>
                  <a:pt x="112" y="301"/>
                </a:cubicBezTo>
                <a:cubicBezTo>
                  <a:pt x="123" y="305"/>
                  <a:pt x="135" y="307"/>
                  <a:pt x="148" y="307"/>
                </a:cubicBezTo>
                <a:cubicBezTo>
                  <a:pt x="162" y="307"/>
                  <a:pt x="175" y="305"/>
                  <a:pt x="187" y="301"/>
                </a:cubicBezTo>
                <a:cubicBezTo>
                  <a:pt x="198" y="297"/>
                  <a:pt x="208" y="290"/>
                  <a:pt x="216" y="280"/>
                </a:cubicBezTo>
                <a:cubicBezTo>
                  <a:pt x="224" y="270"/>
                  <a:pt x="230" y="256"/>
                  <a:pt x="235" y="239"/>
                </a:cubicBezTo>
                <a:cubicBezTo>
                  <a:pt x="239" y="222"/>
                  <a:pt x="241" y="200"/>
                  <a:pt x="241" y="17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38"/>
          <p:cNvSpPr/>
          <p:nvPr/>
        </p:nvSpPr>
        <p:spPr>
          <a:xfrm>
            <a:off x="3316680" y="229716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CustomShape 39"/>
          <p:cNvSpPr/>
          <p:nvPr/>
        </p:nvSpPr>
        <p:spPr>
          <a:xfrm>
            <a:off x="3438000" y="2297160"/>
            <a:ext cx="97560" cy="124200"/>
          </a:xfrm>
          <a:custGeom>
            <a:avLst/>
            <a:gdLst/>
            <a:ahLst/>
            <a:rect l="l" t="t" r="r" b="b"/>
            <a:pathLst>
              <a:path w="275" h="349">
                <a:moveTo>
                  <a:pt x="58" y="172"/>
                </a:moveTo>
                <a:cubicBezTo>
                  <a:pt x="58" y="192"/>
                  <a:pt x="60" y="209"/>
                  <a:pt x="62" y="225"/>
                </a:cubicBezTo>
                <a:cubicBezTo>
                  <a:pt x="65" y="242"/>
                  <a:pt x="70" y="256"/>
                  <a:pt x="77" y="267"/>
                </a:cubicBezTo>
                <a:cubicBezTo>
                  <a:pt x="83" y="279"/>
                  <a:pt x="92" y="288"/>
                  <a:pt x="103" y="294"/>
                </a:cubicBezTo>
                <a:cubicBezTo>
                  <a:pt x="114" y="301"/>
                  <a:pt x="127" y="304"/>
                  <a:pt x="143" y="304"/>
                </a:cubicBezTo>
                <a:cubicBezTo>
                  <a:pt x="163" y="304"/>
                  <a:pt x="179" y="299"/>
                  <a:pt x="193" y="288"/>
                </a:cubicBezTo>
                <a:cubicBezTo>
                  <a:pt x="206" y="277"/>
                  <a:pt x="214" y="261"/>
                  <a:pt x="217" y="238"/>
                </a:cubicBezTo>
                <a:lnTo>
                  <a:pt x="274" y="242"/>
                </a:lnTo>
                <a:cubicBezTo>
                  <a:pt x="272" y="256"/>
                  <a:pt x="268" y="269"/>
                  <a:pt x="262" y="282"/>
                </a:cubicBezTo>
                <a:cubicBezTo>
                  <a:pt x="255" y="295"/>
                  <a:pt x="247" y="306"/>
                  <a:pt x="236" y="316"/>
                </a:cubicBezTo>
                <a:cubicBezTo>
                  <a:pt x="226" y="325"/>
                  <a:pt x="213" y="333"/>
                  <a:pt x="198" y="339"/>
                </a:cubicBezTo>
                <a:cubicBezTo>
                  <a:pt x="182" y="345"/>
                  <a:pt x="165" y="348"/>
                  <a:pt x="145" y="348"/>
                </a:cubicBezTo>
                <a:cubicBezTo>
                  <a:pt x="118" y="348"/>
                  <a:pt x="96" y="344"/>
                  <a:pt x="78" y="335"/>
                </a:cubicBezTo>
                <a:cubicBezTo>
                  <a:pt x="59" y="326"/>
                  <a:pt x="44" y="314"/>
                  <a:pt x="33" y="298"/>
                </a:cubicBezTo>
                <a:cubicBezTo>
                  <a:pt x="21" y="282"/>
                  <a:pt x="13" y="264"/>
                  <a:pt x="8" y="243"/>
                </a:cubicBezTo>
                <a:cubicBezTo>
                  <a:pt x="3" y="222"/>
                  <a:pt x="0" y="199"/>
                  <a:pt x="0" y="174"/>
                </a:cubicBezTo>
                <a:cubicBezTo>
                  <a:pt x="0" y="151"/>
                  <a:pt x="2" y="131"/>
                  <a:pt x="6" y="114"/>
                </a:cubicBezTo>
                <a:cubicBezTo>
                  <a:pt x="9" y="97"/>
                  <a:pt x="15" y="82"/>
                  <a:pt x="21" y="69"/>
                </a:cubicBezTo>
                <a:cubicBezTo>
                  <a:pt x="28" y="56"/>
                  <a:pt x="36" y="45"/>
                  <a:pt x="45" y="36"/>
                </a:cubicBezTo>
                <a:cubicBezTo>
                  <a:pt x="54" y="27"/>
                  <a:pt x="64" y="20"/>
                  <a:pt x="75" y="15"/>
                </a:cubicBezTo>
                <a:cubicBezTo>
                  <a:pt x="85" y="10"/>
                  <a:pt x="96" y="6"/>
                  <a:pt x="108" y="4"/>
                </a:cubicBezTo>
                <a:cubicBezTo>
                  <a:pt x="120" y="1"/>
                  <a:pt x="132" y="0"/>
                  <a:pt x="144" y="0"/>
                </a:cubicBezTo>
                <a:cubicBezTo>
                  <a:pt x="163" y="0"/>
                  <a:pt x="179" y="3"/>
                  <a:pt x="194" y="8"/>
                </a:cubicBezTo>
                <a:cubicBezTo>
                  <a:pt x="209" y="13"/>
                  <a:pt x="221" y="20"/>
                  <a:pt x="232" y="29"/>
                </a:cubicBezTo>
                <a:cubicBezTo>
                  <a:pt x="243" y="38"/>
                  <a:pt x="251" y="49"/>
                  <a:pt x="258" y="61"/>
                </a:cubicBezTo>
                <a:cubicBezTo>
                  <a:pt x="265" y="73"/>
                  <a:pt x="269" y="86"/>
                  <a:pt x="272" y="100"/>
                </a:cubicBezTo>
                <a:lnTo>
                  <a:pt x="215" y="105"/>
                </a:lnTo>
                <a:cubicBezTo>
                  <a:pt x="212" y="86"/>
                  <a:pt x="204" y="71"/>
                  <a:pt x="193" y="60"/>
                </a:cubicBezTo>
                <a:cubicBezTo>
                  <a:pt x="181" y="49"/>
                  <a:pt x="164" y="44"/>
                  <a:pt x="142" y="44"/>
                </a:cubicBezTo>
                <a:cubicBezTo>
                  <a:pt x="126" y="44"/>
                  <a:pt x="113" y="46"/>
                  <a:pt x="102" y="52"/>
                </a:cubicBezTo>
                <a:cubicBezTo>
                  <a:pt x="92" y="57"/>
                  <a:pt x="83" y="65"/>
                  <a:pt x="77" y="76"/>
                </a:cubicBezTo>
                <a:cubicBezTo>
                  <a:pt x="70" y="86"/>
                  <a:pt x="65" y="100"/>
                  <a:pt x="62" y="116"/>
                </a:cubicBezTo>
                <a:cubicBezTo>
                  <a:pt x="60" y="132"/>
                  <a:pt x="58" y="151"/>
                  <a:pt x="58" y="172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CustomShape 40"/>
          <p:cNvSpPr/>
          <p:nvPr/>
        </p:nvSpPr>
        <p:spPr>
          <a:xfrm>
            <a:off x="3546000" y="2272320"/>
            <a:ext cx="57240" cy="148680"/>
          </a:xfrm>
          <a:custGeom>
            <a:avLst/>
            <a:gdLst/>
            <a:ahLst/>
            <a:rect l="l" t="t" r="r" b="b"/>
            <a:pathLst>
              <a:path w="163" h="417">
                <a:moveTo>
                  <a:pt x="162" y="409"/>
                </a:moveTo>
                <a:cubicBezTo>
                  <a:pt x="154" y="411"/>
                  <a:pt x="145" y="413"/>
                  <a:pt x="136" y="414"/>
                </a:cubicBezTo>
                <a:cubicBezTo>
                  <a:pt x="127" y="415"/>
                  <a:pt x="117" y="416"/>
                  <a:pt x="106" y="416"/>
                </a:cubicBezTo>
                <a:cubicBezTo>
                  <a:pt x="61" y="416"/>
                  <a:pt x="39" y="391"/>
                  <a:pt x="39" y="340"/>
                </a:cubicBezTo>
                <a:lnTo>
                  <a:pt x="39" y="116"/>
                </a:lnTo>
                <a:lnTo>
                  <a:pt x="0" y="116"/>
                </a:lnTo>
                <a:lnTo>
                  <a:pt x="0" y="75"/>
                </a:lnTo>
                <a:lnTo>
                  <a:pt x="41" y="75"/>
                </a:lnTo>
                <a:lnTo>
                  <a:pt x="57" y="0"/>
                </a:lnTo>
                <a:lnTo>
                  <a:pt x="95" y="0"/>
                </a:lnTo>
                <a:lnTo>
                  <a:pt x="95" y="75"/>
                </a:lnTo>
                <a:lnTo>
                  <a:pt x="157" y="75"/>
                </a:lnTo>
                <a:lnTo>
                  <a:pt x="157" y="116"/>
                </a:lnTo>
                <a:lnTo>
                  <a:pt x="95" y="116"/>
                </a:lnTo>
                <a:lnTo>
                  <a:pt x="95" y="328"/>
                </a:lnTo>
                <a:cubicBezTo>
                  <a:pt x="95" y="344"/>
                  <a:pt x="97" y="355"/>
                  <a:pt x="102" y="362"/>
                </a:cubicBezTo>
                <a:cubicBezTo>
                  <a:pt x="108" y="368"/>
                  <a:pt x="117" y="372"/>
                  <a:pt x="130" y="372"/>
                </a:cubicBezTo>
                <a:cubicBezTo>
                  <a:pt x="135" y="372"/>
                  <a:pt x="141" y="371"/>
                  <a:pt x="146" y="370"/>
                </a:cubicBezTo>
                <a:cubicBezTo>
                  <a:pt x="151" y="370"/>
                  <a:pt x="156" y="369"/>
                  <a:pt x="162" y="367"/>
                </a:cubicBezTo>
                <a:lnTo>
                  <a:pt x="162" y="409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7" name="CustomShape 41"/>
          <p:cNvSpPr/>
          <p:nvPr/>
        </p:nvSpPr>
        <p:spPr>
          <a:xfrm>
            <a:off x="3621600" y="2254680"/>
            <a:ext cx="19080" cy="164880"/>
          </a:xfrm>
          <a:custGeom>
            <a:avLst/>
            <a:gdLst/>
            <a:ahLst/>
            <a:rect l="l" t="t" r="r" b="b"/>
            <a:pathLst>
              <a:path w="57" h="462">
                <a:moveTo>
                  <a:pt x="0" y="53"/>
                </a:moveTo>
                <a:lnTo>
                  <a:pt x="0" y="0"/>
                </a:lnTo>
                <a:lnTo>
                  <a:pt x="56" y="0"/>
                </a:lnTo>
                <a:lnTo>
                  <a:pt x="56" y="53"/>
                </a:lnTo>
                <a:lnTo>
                  <a:pt x="0" y="53"/>
                </a:lnTo>
                <a:moveTo>
                  <a:pt x="0" y="461"/>
                </a:moveTo>
                <a:lnTo>
                  <a:pt x="0" y="125"/>
                </a:lnTo>
                <a:lnTo>
                  <a:pt x="56" y="125"/>
                </a:lnTo>
                <a:lnTo>
                  <a:pt x="56" y="461"/>
                </a:lnTo>
                <a:lnTo>
                  <a:pt x="0" y="461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42"/>
          <p:cNvSpPr/>
          <p:nvPr/>
        </p:nvSpPr>
        <p:spPr>
          <a:xfrm>
            <a:off x="3666600" y="2297160"/>
            <a:ext cx="106920" cy="124200"/>
          </a:xfrm>
          <a:custGeom>
            <a:avLst/>
            <a:gdLst/>
            <a:ahLst/>
            <a:rect l="l" t="t" r="r" b="b"/>
            <a:pathLst>
              <a:path w="301" h="349">
                <a:moveTo>
                  <a:pt x="300" y="174"/>
                </a:moveTo>
                <a:cubicBezTo>
                  <a:pt x="300" y="233"/>
                  <a:pt x="287" y="276"/>
                  <a:pt x="261" y="305"/>
                </a:cubicBezTo>
                <a:cubicBezTo>
                  <a:pt x="235" y="334"/>
                  <a:pt x="198" y="348"/>
                  <a:pt x="149" y="348"/>
                </a:cubicBezTo>
                <a:cubicBezTo>
                  <a:pt x="125" y="348"/>
                  <a:pt x="104" y="345"/>
                  <a:pt x="86" y="338"/>
                </a:cubicBezTo>
                <a:cubicBezTo>
                  <a:pt x="67" y="331"/>
                  <a:pt x="52" y="320"/>
                  <a:pt x="39" y="305"/>
                </a:cubicBezTo>
                <a:cubicBezTo>
                  <a:pt x="27" y="291"/>
                  <a:pt x="17" y="273"/>
                  <a:pt x="10" y="251"/>
                </a:cubicBezTo>
                <a:cubicBezTo>
                  <a:pt x="3" y="229"/>
                  <a:pt x="0" y="203"/>
                  <a:pt x="0" y="174"/>
                </a:cubicBezTo>
                <a:cubicBezTo>
                  <a:pt x="0" y="58"/>
                  <a:pt x="50" y="0"/>
                  <a:pt x="150" y="0"/>
                </a:cubicBezTo>
                <a:cubicBezTo>
                  <a:pt x="176" y="0"/>
                  <a:pt x="199" y="4"/>
                  <a:pt x="218" y="11"/>
                </a:cubicBezTo>
                <a:cubicBezTo>
                  <a:pt x="237" y="18"/>
                  <a:pt x="252" y="29"/>
                  <a:pt x="264" y="43"/>
                </a:cubicBezTo>
                <a:cubicBezTo>
                  <a:pt x="276" y="58"/>
                  <a:pt x="285" y="76"/>
                  <a:pt x="291" y="98"/>
                </a:cubicBezTo>
                <a:cubicBezTo>
                  <a:pt x="297" y="120"/>
                  <a:pt x="300" y="145"/>
                  <a:pt x="300" y="174"/>
                </a:cubicBezTo>
                <a:moveTo>
                  <a:pt x="241" y="174"/>
                </a:moveTo>
                <a:cubicBezTo>
                  <a:pt x="241" y="148"/>
                  <a:pt x="239" y="126"/>
                  <a:pt x="235" y="109"/>
                </a:cubicBezTo>
                <a:cubicBezTo>
                  <a:pt x="231" y="92"/>
                  <a:pt x="225" y="79"/>
                  <a:pt x="218" y="69"/>
                </a:cubicBezTo>
                <a:cubicBezTo>
                  <a:pt x="210" y="58"/>
                  <a:pt x="200" y="51"/>
                  <a:pt x="189" y="47"/>
                </a:cubicBezTo>
                <a:cubicBezTo>
                  <a:pt x="178" y="43"/>
                  <a:pt x="165" y="41"/>
                  <a:pt x="151" y="41"/>
                </a:cubicBezTo>
                <a:cubicBezTo>
                  <a:pt x="137" y="41"/>
                  <a:pt x="124" y="43"/>
                  <a:pt x="113" y="48"/>
                </a:cubicBezTo>
                <a:cubicBezTo>
                  <a:pt x="101" y="52"/>
                  <a:pt x="91" y="59"/>
                  <a:pt x="83" y="69"/>
                </a:cubicBezTo>
                <a:cubicBezTo>
                  <a:pt x="75" y="80"/>
                  <a:pt x="69" y="93"/>
                  <a:pt x="65" y="110"/>
                </a:cubicBezTo>
                <a:cubicBezTo>
                  <a:pt x="61" y="127"/>
                  <a:pt x="59" y="148"/>
                  <a:pt x="59" y="174"/>
                </a:cubicBezTo>
                <a:cubicBezTo>
                  <a:pt x="59" y="200"/>
                  <a:pt x="61" y="221"/>
                  <a:pt x="65" y="239"/>
                </a:cubicBezTo>
                <a:cubicBezTo>
                  <a:pt x="70" y="256"/>
                  <a:pt x="76" y="269"/>
                  <a:pt x="84" y="279"/>
                </a:cubicBezTo>
                <a:cubicBezTo>
                  <a:pt x="92" y="290"/>
                  <a:pt x="102" y="297"/>
                  <a:pt x="112" y="301"/>
                </a:cubicBezTo>
                <a:cubicBezTo>
                  <a:pt x="123" y="305"/>
                  <a:pt x="135" y="307"/>
                  <a:pt x="148" y="307"/>
                </a:cubicBezTo>
                <a:cubicBezTo>
                  <a:pt x="162" y="307"/>
                  <a:pt x="175" y="305"/>
                  <a:pt x="187" y="301"/>
                </a:cubicBezTo>
                <a:cubicBezTo>
                  <a:pt x="198" y="297"/>
                  <a:pt x="208" y="290"/>
                  <a:pt x="216" y="280"/>
                </a:cubicBezTo>
                <a:cubicBezTo>
                  <a:pt x="224" y="270"/>
                  <a:pt x="230" y="256"/>
                  <a:pt x="235" y="239"/>
                </a:cubicBezTo>
                <a:cubicBezTo>
                  <a:pt x="239" y="222"/>
                  <a:pt x="241" y="200"/>
                  <a:pt x="241" y="17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43"/>
          <p:cNvSpPr/>
          <p:nvPr/>
        </p:nvSpPr>
        <p:spPr>
          <a:xfrm>
            <a:off x="3798360" y="229716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ustomShape 44"/>
          <p:cNvSpPr/>
          <p:nvPr/>
        </p:nvSpPr>
        <p:spPr>
          <a:xfrm>
            <a:off x="3924720" y="229716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CustomShape 45"/>
          <p:cNvSpPr/>
          <p:nvPr/>
        </p:nvSpPr>
        <p:spPr>
          <a:xfrm>
            <a:off x="4046040" y="229716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CustomShape 46"/>
          <p:cNvSpPr/>
          <p:nvPr/>
        </p:nvSpPr>
        <p:spPr>
          <a:xfrm>
            <a:off x="4177800" y="2297160"/>
            <a:ext cx="159120" cy="122040"/>
          </a:xfrm>
          <a:custGeom>
            <a:avLst/>
            <a:gdLst/>
            <a:ahLst/>
            <a:rect l="l" t="t" r="r" b="b"/>
            <a:pathLst>
              <a:path w="446" h="343">
                <a:moveTo>
                  <a:pt x="196" y="342"/>
                </a:moveTo>
                <a:lnTo>
                  <a:pt x="196" y="129"/>
                </a:lnTo>
                <a:cubicBezTo>
                  <a:pt x="196" y="113"/>
                  <a:pt x="195" y="99"/>
                  <a:pt x="193" y="88"/>
                </a:cubicBezTo>
                <a:cubicBezTo>
                  <a:pt x="191" y="77"/>
                  <a:pt x="187" y="68"/>
                  <a:pt x="182" y="62"/>
                </a:cubicBezTo>
                <a:cubicBezTo>
                  <a:pt x="178" y="55"/>
                  <a:pt x="171" y="50"/>
                  <a:pt x="163" y="47"/>
                </a:cubicBezTo>
                <a:cubicBezTo>
                  <a:pt x="156" y="45"/>
                  <a:pt x="146" y="43"/>
                  <a:pt x="135" y="43"/>
                </a:cubicBezTo>
                <a:cubicBezTo>
                  <a:pt x="123" y="43"/>
                  <a:pt x="112" y="45"/>
                  <a:pt x="103" y="50"/>
                </a:cubicBezTo>
                <a:cubicBezTo>
                  <a:pt x="93" y="55"/>
                  <a:pt x="85" y="62"/>
                  <a:pt x="78" y="70"/>
                </a:cubicBezTo>
                <a:cubicBezTo>
                  <a:pt x="72" y="79"/>
                  <a:pt x="66" y="90"/>
                  <a:pt x="63" y="103"/>
                </a:cubicBezTo>
                <a:cubicBezTo>
                  <a:pt x="59" y="116"/>
                  <a:pt x="57" y="131"/>
                  <a:pt x="57" y="147"/>
                </a:cubicBezTo>
                <a:lnTo>
                  <a:pt x="57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6" y="45"/>
                  <a:pt x="72" y="37"/>
                </a:cubicBezTo>
                <a:cubicBezTo>
                  <a:pt x="78" y="29"/>
                  <a:pt x="85" y="23"/>
                  <a:pt x="93" y="17"/>
                </a:cubicBezTo>
                <a:cubicBezTo>
                  <a:pt x="100" y="12"/>
                  <a:pt x="109" y="8"/>
                  <a:pt x="119" y="5"/>
                </a:cubicBezTo>
                <a:cubicBezTo>
                  <a:pt x="129" y="2"/>
                  <a:pt x="141" y="0"/>
                  <a:pt x="154" y="0"/>
                </a:cubicBezTo>
                <a:cubicBezTo>
                  <a:pt x="180" y="0"/>
                  <a:pt x="200" y="5"/>
                  <a:pt x="214" y="15"/>
                </a:cubicBezTo>
                <a:cubicBezTo>
                  <a:pt x="229" y="25"/>
                  <a:pt x="239" y="42"/>
                  <a:pt x="245" y="64"/>
                </a:cubicBezTo>
                <a:lnTo>
                  <a:pt x="246" y="64"/>
                </a:lnTo>
                <a:cubicBezTo>
                  <a:pt x="251" y="54"/>
                  <a:pt x="257" y="45"/>
                  <a:pt x="263" y="37"/>
                </a:cubicBezTo>
                <a:cubicBezTo>
                  <a:pt x="269" y="29"/>
                  <a:pt x="276" y="23"/>
                  <a:pt x="285" y="17"/>
                </a:cubicBezTo>
                <a:cubicBezTo>
                  <a:pt x="293" y="12"/>
                  <a:pt x="302" y="8"/>
                  <a:pt x="313" y="5"/>
                </a:cubicBezTo>
                <a:cubicBezTo>
                  <a:pt x="323" y="2"/>
                  <a:pt x="335" y="0"/>
                  <a:pt x="348" y="0"/>
                </a:cubicBezTo>
                <a:cubicBezTo>
                  <a:pt x="365" y="0"/>
                  <a:pt x="379" y="2"/>
                  <a:pt x="392" y="7"/>
                </a:cubicBezTo>
                <a:cubicBezTo>
                  <a:pt x="404" y="11"/>
                  <a:pt x="414" y="18"/>
                  <a:pt x="422" y="28"/>
                </a:cubicBezTo>
                <a:cubicBezTo>
                  <a:pt x="430" y="37"/>
                  <a:pt x="436" y="50"/>
                  <a:pt x="439" y="65"/>
                </a:cubicBezTo>
                <a:cubicBezTo>
                  <a:pt x="443" y="80"/>
                  <a:pt x="445" y="98"/>
                  <a:pt x="445" y="118"/>
                </a:cubicBezTo>
                <a:lnTo>
                  <a:pt x="445" y="342"/>
                </a:lnTo>
                <a:lnTo>
                  <a:pt x="390" y="342"/>
                </a:lnTo>
                <a:lnTo>
                  <a:pt x="390" y="129"/>
                </a:lnTo>
                <a:cubicBezTo>
                  <a:pt x="390" y="113"/>
                  <a:pt x="389" y="99"/>
                  <a:pt x="387" y="88"/>
                </a:cubicBezTo>
                <a:cubicBezTo>
                  <a:pt x="385" y="77"/>
                  <a:pt x="381" y="68"/>
                  <a:pt x="376" y="62"/>
                </a:cubicBezTo>
                <a:cubicBezTo>
                  <a:pt x="371" y="55"/>
                  <a:pt x="365" y="50"/>
                  <a:pt x="357" y="47"/>
                </a:cubicBezTo>
                <a:cubicBezTo>
                  <a:pt x="349" y="45"/>
                  <a:pt x="340" y="43"/>
                  <a:pt x="328" y="43"/>
                </a:cubicBezTo>
                <a:cubicBezTo>
                  <a:pt x="317" y="43"/>
                  <a:pt x="306" y="45"/>
                  <a:pt x="296" y="50"/>
                </a:cubicBezTo>
                <a:cubicBezTo>
                  <a:pt x="287" y="54"/>
                  <a:pt x="279" y="61"/>
                  <a:pt x="272" y="70"/>
                </a:cubicBezTo>
                <a:cubicBezTo>
                  <a:pt x="265" y="78"/>
                  <a:pt x="260" y="89"/>
                  <a:pt x="257" y="102"/>
                </a:cubicBezTo>
                <a:cubicBezTo>
                  <a:pt x="253" y="115"/>
                  <a:pt x="251" y="130"/>
                  <a:pt x="251" y="147"/>
                </a:cubicBezTo>
                <a:lnTo>
                  <a:pt x="251" y="342"/>
                </a:lnTo>
                <a:lnTo>
                  <a:pt x="196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47"/>
          <p:cNvSpPr/>
          <p:nvPr/>
        </p:nvSpPr>
        <p:spPr>
          <a:xfrm>
            <a:off x="4362840" y="229716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48"/>
          <p:cNvSpPr/>
          <p:nvPr/>
        </p:nvSpPr>
        <p:spPr>
          <a:xfrm>
            <a:off x="4494960" y="229716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CustomShape 49"/>
          <p:cNvSpPr/>
          <p:nvPr/>
        </p:nvSpPr>
        <p:spPr>
          <a:xfrm>
            <a:off x="4609800" y="2272320"/>
            <a:ext cx="57240" cy="148680"/>
          </a:xfrm>
          <a:custGeom>
            <a:avLst/>
            <a:gdLst/>
            <a:ahLst/>
            <a:rect l="l" t="t" r="r" b="b"/>
            <a:pathLst>
              <a:path w="163" h="417">
                <a:moveTo>
                  <a:pt x="162" y="409"/>
                </a:moveTo>
                <a:cubicBezTo>
                  <a:pt x="154" y="411"/>
                  <a:pt x="145" y="413"/>
                  <a:pt x="136" y="414"/>
                </a:cubicBezTo>
                <a:cubicBezTo>
                  <a:pt x="127" y="415"/>
                  <a:pt x="117" y="416"/>
                  <a:pt x="106" y="416"/>
                </a:cubicBezTo>
                <a:cubicBezTo>
                  <a:pt x="61" y="416"/>
                  <a:pt x="39" y="391"/>
                  <a:pt x="39" y="340"/>
                </a:cubicBezTo>
                <a:lnTo>
                  <a:pt x="39" y="116"/>
                </a:lnTo>
                <a:lnTo>
                  <a:pt x="0" y="116"/>
                </a:lnTo>
                <a:lnTo>
                  <a:pt x="0" y="75"/>
                </a:lnTo>
                <a:lnTo>
                  <a:pt x="41" y="75"/>
                </a:lnTo>
                <a:lnTo>
                  <a:pt x="57" y="0"/>
                </a:lnTo>
                <a:lnTo>
                  <a:pt x="95" y="0"/>
                </a:lnTo>
                <a:lnTo>
                  <a:pt x="95" y="75"/>
                </a:lnTo>
                <a:lnTo>
                  <a:pt x="157" y="75"/>
                </a:lnTo>
                <a:lnTo>
                  <a:pt x="157" y="116"/>
                </a:lnTo>
                <a:lnTo>
                  <a:pt x="95" y="116"/>
                </a:lnTo>
                <a:lnTo>
                  <a:pt x="95" y="328"/>
                </a:lnTo>
                <a:cubicBezTo>
                  <a:pt x="95" y="344"/>
                  <a:pt x="97" y="355"/>
                  <a:pt x="102" y="362"/>
                </a:cubicBezTo>
                <a:cubicBezTo>
                  <a:pt x="108" y="368"/>
                  <a:pt x="117" y="372"/>
                  <a:pt x="130" y="372"/>
                </a:cubicBezTo>
                <a:cubicBezTo>
                  <a:pt x="135" y="372"/>
                  <a:pt x="141" y="371"/>
                  <a:pt x="146" y="370"/>
                </a:cubicBezTo>
                <a:cubicBezTo>
                  <a:pt x="151" y="370"/>
                  <a:pt x="156" y="369"/>
                  <a:pt x="162" y="367"/>
                </a:cubicBezTo>
                <a:lnTo>
                  <a:pt x="162" y="409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50"/>
          <p:cNvSpPr/>
          <p:nvPr/>
        </p:nvSpPr>
        <p:spPr>
          <a:xfrm>
            <a:off x="4744080" y="2254680"/>
            <a:ext cx="101880" cy="167040"/>
          </a:xfrm>
          <a:custGeom>
            <a:avLst/>
            <a:gdLst/>
            <a:ahLst/>
            <a:rect l="l" t="t" r="r" b="b"/>
            <a:pathLst>
              <a:path w="287" h="468">
                <a:moveTo>
                  <a:pt x="228" y="407"/>
                </a:moveTo>
                <a:cubicBezTo>
                  <a:pt x="218" y="428"/>
                  <a:pt x="204" y="444"/>
                  <a:pt x="187" y="453"/>
                </a:cubicBezTo>
                <a:cubicBezTo>
                  <a:pt x="170" y="462"/>
                  <a:pt x="149" y="467"/>
                  <a:pt x="123" y="467"/>
                </a:cubicBezTo>
                <a:cubicBezTo>
                  <a:pt x="81" y="467"/>
                  <a:pt x="50" y="453"/>
                  <a:pt x="30" y="424"/>
                </a:cubicBezTo>
                <a:cubicBezTo>
                  <a:pt x="10" y="396"/>
                  <a:pt x="0" y="352"/>
                  <a:pt x="0" y="294"/>
                </a:cubicBezTo>
                <a:cubicBezTo>
                  <a:pt x="0" y="177"/>
                  <a:pt x="41" y="119"/>
                  <a:pt x="123" y="119"/>
                </a:cubicBezTo>
                <a:cubicBezTo>
                  <a:pt x="149" y="119"/>
                  <a:pt x="170" y="123"/>
                  <a:pt x="187" y="133"/>
                </a:cubicBezTo>
                <a:cubicBezTo>
                  <a:pt x="204" y="142"/>
                  <a:pt x="218" y="157"/>
                  <a:pt x="228" y="177"/>
                </a:cubicBezTo>
                <a:lnTo>
                  <a:pt x="229" y="177"/>
                </a:lnTo>
                <a:cubicBezTo>
                  <a:pt x="229" y="175"/>
                  <a:pt x="228" y="172"/>
                  <a:pt x="228" y="167"/>
                </a:cubicBezTo>
                <a:cubicBezTo>
                  <a:pt x="228" y="163"/>
                  <a:pt x="228" y="158"/>
                  <a:pt x="228" y="153"/>
                </a:cubicBezTo>
                <a:cubicBezTo>
                  <a:pt x="228" y="148"/>
                  <a:pt x="228" y="144"/>
                  <a:pt x="228" y="140"/>
                </a:cubicBezTo>
                <a:lnTo>
                  <a:pt x="228" y="130"/>
                </a:lnTo>
                <a:lnTo>
                  <a:pt x="228" y="0"/>
                </a:lnTo>
                <a:lnTo>
                  <a:pt x="284" y="0"/>
                </a:lnTo>
                <a:lnTo>
                  <a:pt x="284" y="392"/>
                </a:lnTo>
                <a:cubicBezTo>
                  <a:pt x="284" y="400"/>
                  <a:pt x="284" y="407"/>
                  <a:pt x="284" y="415"/>
                </a:cubicBezTo>
                <a:cubicBezTo>
                  <a:pt x="284" y="422"/>
                  <a:pt x="284" y="429"/>
                  <a:pt x="284" y="435"/>
                </a:cubicBezTo>
                <a:cubicBezTo>
                  <a:pt x="285" y="442"/>
                  <a:pt x="285" y="447"/>
                  <a:pt x="285" y="451"/>
                </a:cubicBezTo>
                <a:cubicBezTo>
                  <a:pt x="285" y="456"/>
                  <a:pt x="285" y="459"/>
                  <a:pt x="286" y="461"/>
                </a:cubicBezTo>
                <a:lnTo>
                  <a:pt x="232" y="461"/>
                </a:lnTo>
                <a:cubicBezTo>
                  <a:pt x="232" y="459"/>
                  <a:pt x="231" y="456"/>
                  <a:pt x="231" y="452"/>
                </a:cubicBezTo>
                <a:cubicBezTo>
                  <a:pt x="231" y="448"/>
                  <a:pt x="231" y="444"/>
                  <a:pt x="230" y="439"/>
                </a:cubicBezTo>
                <a:cubicBezTo>
                  <a:pt x="230" y="434"/>
                  <a:pt x="230" y="429"/>
                  <a:pt x="229" y="423"/>
                </a:cubicBezTo>
                <a:cubicBezTo>
                  <a:pt x="229" y="418"/>
                  <a:pt x="229" y="412"/>
                  <a:pt x="229" y="407"/>
                </a:cubicBezTo>
                <a:lnTo>
                  <a:pt x="228" y="407"/>
                </a:lnTo>
                <a:moveTo>
                  <a:pt x="59" y="293"/>
                </a:moveTo>
                <a:cubicBezTo>
                  <a:pt x="59" y="316"/>
                  <a:pt x="60" y="336"/>
                  <a:pt x="63" y="352"/>
                </a:cubicBezTo>
                <a:cubicBezTo>
                  <a:pt x="66" y="369"/>
                  <a:pt x="70" y="382"/>
                  <a:pt x="77" y="393"/>
                </a:cubicBezTo>
                <a:cubicBezTo>
                  <a:pt x="83" y="404"/>
                  <a:pt x="91" y="411"/>
                  <a:pt x="101" y="416"/>
                </a:cubicBezTo>
                <a:cubicBezTo>
                  <a:pt x="111" y="421"/>
                  <a:pt x="123" y="424"/>
                  <a:pt x="138" y="424"/>
                </a:cubicBezTo>
                <a:cubicBezTo>
                  <a:pt x="152" y="424"/>
                  <a:pt x="165" y="421"/>
                  <a:pt x="177" y="417"/>
                </a:cubicBezTo>
                <a:cubicBezTo>
                  <a:pt x="188" y="412"/>
                  <a:pt x="197" y="404"/>
                  <a:pt x="205" y="394"/>
                </a:cubicBezTo>
                <a:cubicBezTo>
                  <a:pt x="212" y="383"/>
                  <a:pt x="218" y="369"/>
                  <a:pt x="222" y="352"/>
                </a:cubicBezTo>
                <a:cubicBezTo>
                  <a:pt x="226" y="335"/>
                  <a:pt x="228" y="314"/>
                  <a:pt x="228" y="289"/>
                </a:cubicBezTo>
                <a:cubicBezTo>
                  <a:pt x="228" y="265"/>
                  <a:pt x="226" y="245"/>
                  <a:pt x="222" y="228"/>
                </a:cubicBezTo>
                <a:cubicBezTo>
                  <a:pt x="218" y="212"/>
                  <a:pt x="212" y="199"/>
                  <a:pt x="205" y="189"/>
                </a:cubicBezTo>
                <a:cubicBezTo>
                  <a:pt x="197" y="178"/>
                  <a:pt x="188" y="171"/>
                  <a:pt x="177" y="167"/>
                </a:cubicBezTo>
                <a:cubicBezTo>
                  <a:pt x="166" y="162"/>
                  <a:pt x="153" y="160"/>
                  <a:pt x="138" y="160"/>
                </a:cubicBezTo>
                <a:cubicBezTo>
                  <a:pt x="125" y="160"/>
                  <a:pt x="113" y="162"/>
                  <a:pt x="103" y="167"/>
                </a:cubicBezTo>
                <a:cubicBezTo>
                  <a:pt x="93" y="172"/>
                  <a:pt x="85" y="180"/>
                  <a:pt x="78" y="190"/>
                </a:cubicBezTo>
                <a:cubicBezTo>
                  <a:pt x="72" y="201"/>
                  <a:pt x="67" y="214"/>
                  <a:pt x="63" y="231"/>
                </a:cubicBezTo>
                <a:cubicBezTo>
                  <a:pt x="60" y="248"/>
                  <a:pt x="59" y="269"/>
                  <a:pt x="59" y="293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51"/>
          <p:cNvSpPr/>
          <p:nvPr/>
        </p:nvSpPr>
        <p:spPr>
          <a:xfrm>
            <a:off x="4875480" y="229932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56" y="0"/>
                </a:moveTo>
                <a:lnTo>
                  <a:pt x="56" y="213"/>
                </a:lnTo>
                <a:cubicBezTo>
                  <a:pt x="56" y="229"/>
                  <a:pt x="57" y="243"/>
                  <a:pt x="60" y="254"/>
                </a:cubicBezTo>
                <a:cubicBezTo>
                  <a:pt x="62" y="265"/>
                  <a:pt x="66" y="274"/>
                  <a:pt x="71" y="280"/>
                </a:cubicBezTo>
                <a:cubicBezTo>
                  <a:pt x="77" y="287"/>
                  <a:pt x="84" y="292"/>
                  <a:pt x="93" y="295"/>
                </a:cubicBezTo>
                <a:cubicBezTo>
                  <a:pt x="101" y="297"/>
                  <a:pt x="112" y="299"/>
                  <a:pt x="125" y="299"/>
                </a:cubicBezTo>
                <a:cubicBezTo>
                  <a:pt x="139" y="299"/>
                  <a:pt x="150" y="297"/>
                  <a:pt x="161" y="292"/>
                </a:cubicBezTo>
                <a:cubicBezTo>
                  <a:pt x="172" y="287"/>
                  <a:pt x="181" y="281"/>
                  <a:pt x="188" y="272"/>
                </a:cubicBezTo>
                <a:cubicBezTo>
                  <a:pt x="196" y="263"/>
                  <a:pt x="202" y="252"/>
                  <a:pt x="206" y="239"/>
                </a:cubicBezTo>
                <a:cubicBezTo>
                  <a:pt x="210" y="226"/>
                  <a:pt x="212" y="211"/>
                  <a:pt x="212" y="195"/>
                </a:cubicBezTo>
                <a:lnTo>
                  <a:pt x="212" y="0"/>
                </a:lnTo>
                <a:lnTo>
                  <a:pt x="268" y="0"/>
                </a:lnTo>
                <a:lnTo>
                  <a:pt x="268" y="264"/>
                </a:lnTo>
                <a:cubicBezTo>
                  <a:pt x="268" y="271"/>
                  <a:pt x="268" y="279"/>
                  <a:pt x="268" y="286"/>
                </a:cubicBezTo>
                <a:cubicBezTo>
                  <a:pt x="268" y="294"/>
                  <a:pt x="268" y="301"/>
                  <a:pt x="269" y="308"/>
                </a:cubicBezTo>
                <a:cubicBezTo>
                  <a:pt x="269" y="315"/>
                  <a:pt x="269" y="321"/>
                  <a:pt x="269" y="326"/>
                </a:cubicBezTo>
                <a:cubicBezTo>
                  <a:pt x="269" y="331"/>
                  <a:pt x="270" y="334"/>
                  <a:pt x="270" y="336"/>
                </a:cubicBezTo>
                <a:lnTo>
                  <a:pt x="217" y="336"/>
                </a:lnTo>
                <a:cubicBezTo>
                  <a:pt x="217" y="335"/>
                  <a:pt x="217" y="332"/>
                  <a:pt x="216" y="327"/>
                </a:cubicBezTo>
                <a:cubicBezTo>
                  <a:pt x="216" y="323"/>
                  <a:pt x="216" y="318"/>
                  <a:pt x="216" y="312"/>
                </a:cubicBezTo>
                <a:cubicBezTo>
                  <a:pt x="215" y="306"/>
                  <a:pt x="215" y="300"/>
                  <a:pt x="215" y="294"/>
                </a:cubicBezTo>
                <a:cubicBezTo>
                  <a:pt x="215" y="288"/>
                  <a:pt x="215" y="283"/>
                  <a:pt x="215" y="278"/>
                </a:cubicBezTo>
                <a:lnTo>
                  <a:pt x="214" y="278"/>
                </a:lnTo>
                <a:cubicBezTo>
                  <a:pt x="208" y="288"/>
                  <a:pt x="202" y="297"/>
                  <a:pt x="196" y="305"/>
                </a:cubicBezTo>
                <a:cubicBezTo>
                  <a:pt x="190" y="313"/>
                  <a:pt x="182" y="319"/>
                  <a:pt x="174" y="325"/>
                </a:cubicBezTo>
                <a:cubicBezTo>
                  <a:pt x="165" y="330"/>
                  <a:pt x="155" y="335"/>
                  <a:pt x="144" y="338"/>
                </a:cubicBezTo>
                <a:cubicBezTo>
                  <a:pt x="134" y="340"/>
                  <a:pt x="121" y="342"/>
                  <a:pt x="106" y="342"/>
                </a:cubicBezTo>
                <a:cubicBezTo>
                  <a:pt x="88" y="342"/>
                  <a:pt x="72" y="340"/>
                  <a:pt x="58" y="335"/>
                </a:cubicBezTo>
                <a:cubicBezTo>
                  <a:pt x="45" y="331"/>
                  <a:pt x="34" y="324"/>
                  <a:pt x="25" y="314"/>
                </a:cubicBezTo>
                <a:cubicBezTo>
                  <a:pt x="16" y="305"/>
                  <a:pt x="10" y="292"/>
                  <a:pt x="6" y="277"/>
                </a:cubicBezTo>
                <a:cubicBezTo>
                  <a:pt x="2" y="263"/>
                  <a:pt x="0" y="245"/>
                  <a:pt x="0" y="224"/>
                </a:cubicBezTo>
                <a:lnTo>
                  <a:pt x="0" y="0"/>
                </a:lnTo>
                <a:lnTo>
                  <a:pt x="56" y="0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52"/>
          <p:cNvSpPr/>
          <p:nvPr/>
        </p:nvSpPr>
        <p:spPr>
          <a:xfrm>
            <a:off x="5057640" y="229752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53"/>
          <p:cNvSpPr/>
          <p:nvPr/>
        </p:nvSpPr>
        <p:spPr>
          <a:xfrm>
            <a:off x="5180760" y="229716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CustomShape 54"/>
          <p:cNvSpPr/>
          <p:nvPr/>
        </p:nvSpPr>
        <p:spPr>
          <a:xfrm>
            <a:off x="5301720" y="2297160"/>
            <a:ext cx="106920" cy="124200"/>
          </a:xfrm>
          <a:custGeom>
            <a:avLst/>
            <a:gdLst/>
            <a:ahLst/>
            <a:rect l="l" t="t" r="r" b="b"/>
            <a:pathLst>
              <a:path w="301" h="349">
                <a:moveTo>
                  <a:pt x="300" y="174"/>
                </a:moveTo>
                <a:cubicBezTo>
                  <a:pt x="300" y="233"/>
                  <a:pt x="287" y="276"/>
                  <a:pt x="261" y="305"/>
                </a:cubicBezTo>
                <a:cubicBezTo>
                  <a:pt x="235" y="334"/>
                  <a:pt x="198" y="348"/>
                  <a:pt x="149" y="348"/>
                </a:cubicBezTo>
                <a:cubicBezTo>
                  <a:pt x="125" y="348"/>
                  <a:pt x="104" y="345"/>
                  <a:pt x="86" y="338"/>
                </a:cubicBezTo>
                <a:cubicBezTo>
                  <a:pt x="67" y="331"/>
                  <a:pt x="52" y="320"/>
                  <a:pt x="39" y="305"/>
                </a:cubicBezTo>
                <a:cubicBezTo>
                  <a:pt x="27" y="291"/>
                  <a:pt x="17" y="273"/>
                  <a:pt x="10" y="251"/>
                </a:cubicBezTo>
                <a:cubicBezTo>
                  <a:pt x="3" y="229"/>
                  <a:pt x="0" y="203"/>
                  <a:pt x="0" y="174"/>
                </a:cubicBezTo>
                <a:cubicBezTo>
                  <a:pt x="0" y="58"/>
                  <a:pt x="50" y="0"/>
                  <a:pt x="150" y="0"/>
                </a:cubicBezTo>
                <a:cubicBezTo>
                  <a:pt x="176" y="0"/>
                  <a:pt x="199" y="4"/>
                  <a:pt x="218" y="11"/>
                </a:cubicBezTo>
                <a:cubicBezTo>
                  <a:pt x="237" y="18"/>
                  <a:pt x="252" y="29"/>
                  <a:pt x="264" y="43"/>
                </a:cubicBezTo>
                <a:cubicBezTo>
                  <a:pt x="276" y="58"/>
                  <a:pt x="285" y="76"/>
                  <a:pt x="291" y="98"/>
                </a:cubicBezTo>
                <a:cubicBezTo>
                  <a:pt x="297" y="120"/>
                  <a:pt x="300" y="145"/>
                  <a:pt x="300" y="174"/>
                </a:cubicBezTo>
                <a:moveTo>
                  <a:pt x="241" y="174"/>
                </a:moveTo>
                <a:cubicBezTo>
                  <a:pt x="241" y="148"/>
                  <a:pt x="239" y="126"/>
                  <a:pt x="235" y="109"/>
                </a:cubicBezTo>
                <a:cubicBezTo>
                  <a:pt x="231" y="92"/>
                  <a:pt x="225" y="79"/>
                  <a:pt x="218" y="69"/>
                </a:cubicBezTo>
                <a:cubicBezTo>
                  <a:pt x="210" y="58"/>
                  <a:pt x="200" y="51"/>
                  <a:pt x="189" y="47"/>
                </a:cubicBezTo>
                <a:cubicBezTo>
                  <a:pt x="178" y="43"/>
                  <a:pt x="165" y="41"/>
                  <a:pt x="151" y="41"/>
                </a:cubicBezTo>
                <a:cubicBezTo>
                  <a:pt x="137" y="41"/>
                  <a:pt x="124" y="43"/>
                  <a:pt x="113" y="48"/>
                </a:cubicBezTo>
                <a:cubicBezTo>
                  <a:pt x="101" y="52"/>
                  <a:pt x="91" y="59"/>
                  <a:pt x="83" y="69"/>
                </a:cubicBezTo>
                <a:cubicBezTo>
                  <a:pt x="75" y="80"/>
                  <a:pt x="69" y="93"/>
                  <a:pt x="65" y="110"/>
                </a:cubicBezTo>
                <a:cubicBezTo>
                  <a:pt x="61" y="127"/>
                  <a:pt x="59" y="148"/>
                  <a:pt x="59" y="174"/>
                </a:cubicBezTo>
                <a:cubicBezTo>
                  <a:pt x="59" y="200"/>
                  <a:pt x="61" y="221"/>
                  <a:pt x="65" y="239"/>
                </a:cubicBezTo>
                <a:cubicBezTo>
                  <a:pt x="70" y="256"/>
                  <a:pt x="76" y="269"/>
                  <a:pt x="84" y="279"/>
                </a:cubicBezTo>
                <a:cubicBezTo>
                  <a:pt x="92" y="290"/>
                  <a:pt x="102" y="297"/>
                  <a:pt x="112" y="301"/>
                </a:cubicBezTo>
                <a:cubicBezTo>
                  <a:pt x="123" y="305"/>
                  <a:pt x="135" y="307"/>
                  <a:pt x="148" y="307"/>
                </a:cubicBezTo>
                <a:cubicBezTo>
                  <a:pt x="162" y="307"/>
                  <a:pt x="175" y="305"/>
                  <a:pt x="187" y="301"/>
                </a:cubicBezTo>
                <a:cubicBezTo>
                  <a:pt x="198" y="297"/>
                  <a:pt x="208" y="290"/>
                  <a:pt x="216" y="280"/>
                </a:cubicBezTo>
                <a:cubicBezTo>
                  <a:pt x="224" y="270"/>
                  <a:pt x="230" y="256"/>
                  <a:pt x="235" y="239"/>
                </a:cubicBezTo>
                <a:cubicBezTo>
                  <a:pt x="239" y="222"/>
                  <a:pt x="241" y="200"/>
                  <a:pt x="241" y="17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55"/>
          <p:cNvSpPr/>
          <p:nvPr/>
        </p:nvSpPr>
        <p:spPr>
          <a:xfrm>
            <a:off x="5418000" y="2299320"/>
            <a:ext cx="164880" cy="119880"/>
          </a:xfrm>
          <a:custGeom>
            <a:avLst/>
            <a:gdLst/>
            <a:ahLst/>
            <a:rect l="l" t="t" r="r" b="b"/>
            <a:pathLst>
              <a:path w="462" h="337">
                <a:moveTo>
                  <a:pt x="365" y="336"/>
                </a:moveTo>
                <a:lnTo>
                  <a:pt x="300" y="336"/>
                </a:lnTo>
                <a:lnTo>
                  <a:pt x="247" y="119"/>
                </a:lnTo>
                <a:cubicBezTo>
                  <a:pt x="245" y="114"/>
                  <a:pt x="243" y="107"/>
                  <a:pt x="241" y="98"/>
                </a:cubicBezTo>
                <a:cubicBezTo>
                  <a:pt x="240" y="90"/>
                  <a:pt x="238" y="82"/>
                  <a:pt x="236" y="74"/>
                </a:cubicBezTo>
                <a:cubicBezTo>
                  <a:pt x="234" y="65"/>
                  <a:pt x="232" y="56"/>
                  <a:pt x="230" y="46"/>
                </a:cubicBezTo>
                <a:cubicBezTo>
                  <a:pt x="229" y="55"/>
                  <a:pt x="227" y="64"/>
                  <a:pt x="224" y="74"/>
                </a:cubicBezTo>
                <a:cubicBezTo>
                  <a:pt x="223" y="81"/>
                  <a:pt x="221" y="90"/>
                  <a:pt x="219" y="98"/>
                </a:cubicBezTo>
                <a:cubicBezTo>
                  <a:pt x="217" y="107"/>
                  <a:pt x="215" y="114"/>
                  <a:pt x="214" y="120"/>
                </a:cubicBezTo>
                <a:lnTo>
                  <a:pt x="158" y="336"/>
                </a:lnTo>
                <a:lnTo>
                  <a:pt x="94" y="336"/>
                </a:lnTo>
                <a:lnTo>
                  <a:pt x="0" y="0"/>
                </a:lnTo>
                <a:lnTo>
                  <a:pt x="55" y="0"/>
                </a:lnTo>
                <a:lnTo>
                  <a:pt x="112" y="228"/>
                </a:lnTo>
                <a:cubicBezTo>
                  <a:pt x="113" y="233"/>
                  <a:pt x="115" y="239"/>
                  <a:pt x="116" y="246"/>
                </a:cubicBezTo>
                <a:cubicBezTo>
                  <a:pt x="118" y="253"/>
                  <a:pt x="119" y="260"/>
                  <a:pt x="121" y="266"/>
                </a:cubicBezTo>
                <a:cubicBezTo>
                  <a:pt x="122" y="274"/>
                  <a:pt x="124" y="282"/>
                  <a:pt x="125" y="290"/>
                </a:cubicBezTo>
                <a:cubicBezTo>
                  <a:pt x="127" y="282"/>
                  <a:pt x="129" y="274"/>
                  <a:pt x="131" y="267"/>
                </a:cubicBezTo>
                <a:cubicBezTo>
                  <a:pt x="132" y="260"/>
                  <a:pt x="134" y="254"/>
                  <a:pt x="136" y="247"/>
                </a:cubicBezTo>
                <a:cubicBezTo>
                  <a:pt x="137" y="241"/>
                  <a:pt x="139" y="235"/>
                  <a:pt x="140" y="231"/>
                </a:cubicBezTo>
                <a:lnTo>
                  <a:pt x="201" y="0"/>
                </a:lnTo>
                <a:lnTo>
                  <a:pt x="260" y="0"/>
                </a:lnTo>
                <a:lnTo>
                  <a:pt x="319" y="231"/>
                </a:lnTo>
                <a:cubicBezTo>
                  <a:pt x="321" y="236"/>
                  <a:pt x="322" y="242"/>
                  <a:pt x="324" y="249"/>
                </a:cubicBezTo>
                <a:cubicBezTo>
                  <a:pt x="325" y="256"/>
                  <a:pt x="327" y="262"/>
                  <a:pt x="328" y="268"/>
                </a:cubicBezTo>
                <a:cubicBezTo>
                  <a:pt x="330" y="275"/>
                  <a:pt x="332" y="282"/>
                  <a:pt x="333" y="290"/>
                </a:cubicBezTo>
                <a:cubicBezTo>
                  <a:pt x="335" y="282"/>
                  <a:pt x="337" y="274"/>
                  <a:pt x="338" y="267"/>
                </a:cubicBezTo>
                <a:cubicBezTo>
                  <a:pt x="340" y="260"/>
                  <a:pt x="341" y="254"/>
                  <a:pt x="343" y="247"/>
                </a:cubicBezTo>
                <a:cubicBezTo>
                  <a:pt x="344" y="240"/>
                  <a:pt x="346" y="234"/>
                  <a:pt x="347" y="228"/>
                </a:cubicBezTo>
                <a:lnTo>
                  <a:pt x="407" y="0"/>
                </a:lnTo>
                <a:lnTo>
                  <a:pt x="461" y="0"/>
                </a:lnTo>
                <a:lnTo>
                  <a:pt x="365" y="336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CustomShape 56"/>
          <p:cNvSpPr/>
          <p:nvPr/>
        </p:nvSpPr>
        <p:spPr>
          <a:xfrm>
            <a:off x="5598000" y="2254680"/>
            <a:ext cx="101880" cy="167040"/>
          </a:xfrm>
          <a:custGeom>
            <a:avLst/>
            <a:gdLst/>
            <a:ahLst/>
            <a:rect l="l" t="t" r="r" b="b"/>
            <a:pathLst>
              <a:path w="287" h="468">
                <a:moveTo>
                  <a:pt x="286" y="291"/>
                </a:moveTo>
                <a:cubicBezTo>
                  <a:pt x="286" y="408"/>
                  <a:pt x="244" y="467"/>
                  <a:pt x="162" y="467"/>
                </a:cubicBezTo>
                <a:cubicBezTo>
                  <a:pt x="137" y="467"/>
                  <a:pt x="116" y="462"/>
                  <a:pt x="99" y="453"/>
                </a:cubicBezTo>
                <a:cubicBezTo>
                  <a:pt x="82" y="444"/>
                  <a:pt x="68" y="429"/>
                  <a:pt x="58" y="409"/>
                </a:cubicBezTo>
                <a:lnTo>
                  <a:pt x="57" y="409"/>
                </a:lnTo>
                <a:cubicBezTo>
                  <a:pt x="57" y="414"/>
                  <a:pt x="57" y="420"/>
                  <a:pt x="57" y="426"/>
                </a:cubicBezTo>
                <a:cubicBezTo>
                  <a:pt x="56" y="432"/>
                  <a:pt x="56" y="437"/>
                  <a:pt x="56" y="442"/>
                </a:cubicBezTo>
                <a:cubicBezTo>
                  <a:pt x="55" y="447"/>
                  <a:pt x="55" y="451"/>
                  <a:pt x="55" y="455"/>
                </a:cubicBezTo>
                <a:cubicBezTo>
                  <a:pt x="54" y="458"/>
                  <a:pt x="54" y="460"/>
                  <a:pt x="54" y="460"/>
                </a:cubicBezTo>
                <a:lnTo>
                  <a:pt x="0" y="460"/>
                </a:lnTo>
                <a:cubicBezTo>
                  <a:pt x="0" y="458"/>
                  <a:pt x="0" y="455"/>
                  <a:pt x="1" y="451"/>
                </a:cubicBezTo>
                <a:cubicBezTo>
                  <a:pt x="1" y="446"/>
                  <a:pt x="1" y="441"/>
                  <a:pt x="1" y="435"/>
                </a:cubicBezTo>
                <a:cubicBezTo>
                  <a:pt x="1" y="429"/>
                  <a:pt x="2" y="422"/>
                  <a:pt x="2" y="414"/>
                </a:cubicBezTo>
                <a:cubicBezTo>
                  <a:pt x="2" y="407"/>
                  <a:pt x="2" y="399"/>
                  <a:pt x="2" y="391"/>
                </a:cubicBezTo>
                <a:lnTo>
                  <a:pt x="2" y="0"/>
                </a:lnTo>
                <a:lnTo>
                  <a:pt x="58" y="0"/>
                </a:lnTo>
                <a:lnTo>
                  <a:pt x="58" y="132"/>
                </a:lnTo>
                <a:cubicBezTo>
                  <a:pt x="58" y="138"/>
                  <a:pt x="58" y="144"/>
                  <a:pt x="58" y="149"/>
                </a:cubicBezTo>
                <a:cubicBezTo>
                  <a:pt x="57" y="155"/>
                  <a:pt x="57" y="160"/>
                  <a:pt x="57" y="164"/>
                </a:cubicBezTo>
                <a:cubicBezTo>
                  <a:pt x="57" y="170"/>
                  <a:pt x="57" y="175"/>
                  <a:pt x="56" y="179"/>
                </a:cubicBezTo>
                <a:lnTo>
                  <a:pt x="58" y="179"/>
                </a:lnTo>
                <a:cubicBezTo>
                  <a:pt x="68" y="158"/>
                  <a:pt x="82" y="142"/>
                  <a:pt x="99" y="133"/>
                </a:cubicBezTo>
                <a:cubicBezTo>
                  <a:pt x="116" y="124"/>
                  <a:pt x="137" y="119"/>
                  <a:pt x="162" y="119"/>
                </a:cubicBezTo>
                <a:cubicBezTo>
                  <a:pt x="205" y="119"/>
                  <a:pt x="236" y="133"/>
                  <a:pt x="256" y="162"/>
                </a:cubicBezTo>
                <a:cubicBezTo>
                  <a:pt x="276" y="190"/>
                  <a:pt x="286" y="233"/>
                  <a:pt x="286" y="291"/>
                </a:cubicBezTo>
                <a:moveTo>
                  <a:pt x="227" y="293"/>
                </a:moveTo>
                <a:cubicBezTo>
                  <a:pt x="227" y="270"/>
                  <a:pt x="226" y="250"/>
                  <a:pt x="223" y="234"/>
                </a:cubicBezTo>
                <a:cubicBezTo>
                  <a:pt x="220" y="217"/>
                  <a:pt x="215" y="204"/>
                  <a:pt x="209" y="193"/>
                </a:cubicBezTo>
                <a:cubicBezTo>
                  <a:pt x="202" y="182"/>
                  <a:pt x="194" y="174"/>
                  <a:pt x="184" y="169"/>
                </a:cubicBezTo>
                <a:cubicBezTo>
                  <a:pt x="174" y="164"/>
                  <a:pt x="162" y="162"/>
                  <a:pt x="148" y="162"/>
                </a:cubicBezTo>
                <a:cubicBezTo>
                  <a:pt x="133" y="162"/>
                  <a:pt x="120" y="164"/>
                  <a:pt x="109" y="169"/>
                </a:cubicBezTo>
                <a:cubicBezTo>
                  <a:pt x="98" y="174"/>
                  <a:pt x="88" y="182"/>
                  <a:pt x="81" y="192"/>
                </a:cubicBezTo>
                <a:cubicBezTo>
                  <a:pt x="73" y="203"/>
                  <a:pt x="67" y="217"/>
                  <a:pt x="64" y="234"/>
                </a:cubicBezTo>
                <a:cubicBezTo>
                  <a:pt x="60" y="251"/>
                  <a:pt x="58" y="272"/>
                  <a:pt x="58" y="297"/>
                </a:cubicBezTo>
                <a:cubicBezTo>
                  <a:pt x="58" y="321"/>
                  <a:pt x="60" y="341"/>
                  <a:pt x="64" y="357"/>
                </a:cubicBezTo>
                <a:cubicBezTo>
                  <a:pt x="67" y="374"/>
                  <a:pt x="73" y="387"/>
                  <a:pt x="81" y="397"/>
                </a:cubicBezTo>
                <a:cubicBezTo>
                  <a:pt x="88" y="407"/>
                  <a:pt x="98" y="415"/>
                  <a:pt x="109" y="419"/>
                </a:cubicBezTo>
                <a:cubicBezTo>
                  <a:pt x="120" y="424"/>
                  <a:pt x="133" y="426"/>
                  <a:pt x="147" y="426"/>
                </a:cubicBezTo>
                <a:cubicBezTo>
                  <a:pt x="161" y="426"/>
                  <a:pt x="173" y="423"/>
                  <a:pt x="183" y="419"/>
                </a:cubicBezTo>
                <a:cubicBezTo>
                  <a:pt x="193" y="414"/>
                  <a:pt x="201" y="406"/>
                  <a:pt x="207" y="396"/>
                </a:cubicBezTo>
                <a:cubicBezTo>
                  <a:pt x="214" y="385"/>
                  <a:pt x="219" y="371"/>
                  <a:pt x="222" y="355"/>
                </a:cubicBezTo>
                <a:cubicBezTo>
                  <a:pt x="225" y="338"/>
                  <a:pt x="227" y="317"/>
                  <a:pt x="227" y="293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57"/>
          <p:cNvSpPr/>
          <p:nvPr/>
        </p:nvSpPr>
        <p:spPr>
          <a:xfrm>
            <a:off x="5719320" y="2297160"/>
            <a:ext cx="116280" cy="124200"/>
          </a:xfrm>
          <a:custGeom>
            <a:avLst/>
            <a:gdLst/>
            <a:ahLst/>
            <a:rect l="l" t="t" r="r" b="b"/>
            <a:pathLst>
              <a:path w="327" h="349">
                <a:moveTo>
                  <a:pt x="101" y="348"/>
                </a:moveTo>
                <a:cubicBezTo>
                  <a:pt x="68" y="348"/>
                  <a:pt x="42" y="339"/>
                  <a:pt x="25" y="321"/>
                </a:cubicBezTo>
                <a:cubicBezTo>
                  <a:pt x="8" y="304"/>
                  <a:pt x="0" y="279"/>
                  <a:pt x="0" y="248"/>
                </a:cubicBezTo>
                <a:cubicBezTo>
                  <a:pt x="0" y="226"/>
                  <a:pt x="4" y="208"/>
                  <a:pt x="13" y="194"/>
                </a:cubicBezTo>
                <a:cubicBezTo>
                  <a:pt x="21" y="180"/>
                  <a:pt x="32" y="168"/>
                  <a:pt x="45" y="160"/>
                </a:cubicBezTo>
                <a:cubicBezTo>
                  <a:pt x="59" y="152"/>
                  <a:pt x="74" y="147"/>
                  <a:pt x="92" y="144"/>
                </a:cubicBezTo>
                <a:cubicBezTo>
                  <a:pt x="109" y="141"/>
                  <a:pt x="127" y="139"/>
                  <a:pt x="145" y="138"/>
                </a:cubicBezTo>
                <a:lnTo>
                  <a:pt x="220" y="137"/>
                </a:lnTo>
                <a:lnTo>
                  <a:pt x="220" y="119"/>
                </a:lnTo>
                <a:cubicBezTo>
                  <a:pt x="220" y="105"/>
                  <a:pt x="219" y="93"/>
                  <a:pt x="216" y="83"/>
                </a:cubicBezTo>
                <a:cubicBezTo>
                  <a:pt x="213" y="74"/>
                  <a:pt x="208" y="66"/>
                  <a:pt x="202" y="60"/>
                </a:cubicBezTo>
                <a:cubicBezTo>
                  <a:pt x="196" y="54"/>
                  <a:pt x="189" y="50"/>
                  <a:pt x="180" y="47"/>
                </a:cubicBezTo>
                <a:cubicBezTo>
                  <a:pt x="171" y="44"/>
                  <a:pt x="160" y="43"/>
                  <a:pt x="148" y="43"/>
                </a:cubicBezTo>
                <a:cubicBezTo>
                  <a:pt x="137" y="43"/>
                  <a:pt x="128" y="43"/>
                  <a:pt x="119" y="45"/>
                </a:cubicBezTo>
                <a:cubicBezTo>
                  <a:pt x="110" y="46"/>
                  <a:pt x="103" y="49"/>
                  <a:pt x="96" y="53"/>
                </a:cubicBezTo>
                <a:cubicBezTo>
                  <a:pt x="90" y="57"/>
                  <a:pt x="85" y="63"/>
                  <a:pt x="81" y="70"/>
                </a:cubicBezTo>
                <a:cubicBezTo>
                  <a:pt x="77" y="77"/>
                  <a:pt x="74" y="85"/>
                  <a:pt x="73" y="96"/>
                </a:cubicBezTo>
                <a:lnTo>
                  <a:pt x="15" y="91"/>
                </a:lnTo>
                <a:cubicBezTo>
                  <a:pt x="17" y="77"/>
                  <a:pt x="21" y="65"/>
                  <a:pt x="27" y="54"/>
                </a:cubicBezTo>
                <a:cubicBezTo>
                  <a:pt x="32" y="43"/>
                  <a:pt x="41" y="34"/>
                  <a:pt x="51" y="25"/>
                </a:cubicBezTo>
                <a:cubicBezTo>
                  <a:pt x="62" y="17"/>
                  <a:pt x="75" y="11"/>
                  <a:pt x="91" y="7"/>
                </a:cubicBezTo>
                <a:cubicBezTo>
                  <a:pt x="107" y="2"/>
                  <a:pt x="127" y="0"/>
                  <a:pt x="149" y="0"/>
                </a:cubicBezTo>
                <a:cubicBezTo>
                  <a:pt x="192" y="0"/>
                  <a:pt x="223" y="10"/>
                  <a:pt x="245" y="29"/>
                </a:cubicBezTo>
                <a:cubicBezTo>
                  <a:pt x="266" y="48"/>
                  <a:pt x="277" y="76"/>
                  <a:pt x="277" y="113"/>
                </a:cubicBezTo>
                <a:lnTo>
                  <a:pt x="277" y="258"/>
                </a:lnTo>
                <a:cubicBezTo>
                  <a:pt x="277" y="274"/>
                  <a:pt x="279" y="287"/>
                  <a:pt x="283" y="295"/>
                </a:cubicBezTo>
                <a:cubicBezTo>
                  <a:pt x="287" y="303"/>
                  <a:pt x="296" y="307"/>
                  <a:pt x="308" y="307"/>
                </a:cubicBezTo>
                <a:cubicBezTo>
                  <a:pt x="311" y="307"/>
                  <a:pt x="314" y="307"/>
                  <a:pt x="317" y="307"/>
                </a:cubicBezTo>
                <a:cubicBezTo>
                  <a:pt x="320" y="306"/>
                  <a:pt x="323" y="306"/>
                  <a:pt x="326" y="305"/>
                </a:cubicBezTo>
                <a:lnTo>
                  <a:pt x="326" y="340"/>
                </a:lnTo>
                <a:cubicBezTo>
                  <a:pt x="319" y="342"/>
                  <a:pt x="312" y="343"/>
                  <a:pt x="305" y="344"/>
                </a:cubicBezTo>
                <a:cubicBezTo>
                  <a:pt x="298" y="345"/>
                  <a:pt x="291" y="345"/>
                  <a:pt x="283" y="345"/>
                </a:cubicBezTo>
                <a:cubicBezTo>
                  <a:pt x="273" y="345"/>
                  <a:pt x="264" y="344"/>
                  <a:pt x="256" y="341"/>
                </a:cubicBezTo>
                <a:cubicBezTo>
                  <a:pt x="248" y="338"/>
                  <a:pt x="242" y="334"/>
                  <a:pt x="238" y="328"/>
                </a:cubicBezTo>
                <a:cubicBezTo>
                  <a:pt x="233" y="322"/>
                  <a:pt x="229" y="315"/>
                  <a:pt x="227" y="307"/>
                </a:cubicBezTo>
                <a:cubicBezTo>
                  <a:pt x="224" y="299"/>
                  <a:pt x="223" y="289"/>
                  <a:pt x="222" y="278"/>
                </a:cubicBezTo>
                <a:lnTo>
                  <a:pt x="220" y="278"/>
                </a:lnTo>
                <a:cubicBezTo>
                  <a:pt x="214" y="288"/>
                  <a:pt x="208" y="298"/>
                  <a:pt x="200" y="307"/>
                </a:cubicBezTo>
                <a:cubicBezTo>
                  <a:pt x="193" y="315"/>
                  <a:pt x="185" y="323"/>
                  <a:pt x="176" y="329"/>
                </a:cubicBezTo>
                <a:cubicBezTo>
                  <a:pt x="166" y="335"/>
                  <a:pt x="155" y="340"/>
                  <a:pt x="143" y="343"/>
                </a:cubicBezTo>
                <a:cubicBezTo>
                  <a:pt x="131" y="346"/>
                  <a:pt x="117" y="348"/>
                  <a:pt x="101" y="348"/>
                </a:cubicBezTo>
                <a:moveTo>
                  <a:pt x="114" y="306"/>
                </a:moveTo>
                <a:cubicBezTo>
                  <a:pt x="132" y="306"/>
                  <a:pt x="147" y="303"/>
                  <a:pt x="161" y="296"/>
                </a:cubicBezTo>
                <a:cubicBezTo>
                  <a:pt x="174" y="290"/>
                  <a:pt x="185" y="282"/>
                  <a:pt x="194" y="272"/>
                </a:cubicBezTo>
                <a:cubicBezTo>
                  <a:pt x="203" y="262"/>
                  <a:pt x="209" y="251"/>
                  <a:pt x="214" y="239"/>
                </a:cubicBezTo>
                <a:cubicBezTo>
                  <a:pt x="218" y="227"/>
                  <a:pt x="220" y="215"/>
                  <a:pt x="220" y="204"/>
                </a:cubicBezTo>
                <a:lnTo>
                  <a:pt x="220" y="177"/>
                </a:lnTo>
                <a:lnTo>
                  <a:pt x="159" y="177"/>
                </a:lnTo>
                <a:cubicBezTo>
                  <a:pt x="145" y="177"/>
                  <a:pt x="132" y="178"/>
                  <a:pt x="120" y="180"/>
                </a:cubicBezTo>
                <a:cubicBezTo>
                  <a:pt x="108" y="182"/>
                  <a:pt x="97" y="185"/>
                  <a:pt x="88" y="190"/>
                </a:cubicBezTo>
                <a:cubicBezTo>
                  <a:pt x="78" y="195"/>
                  <a:pt x="71" y="203"/>
                  <a:pt x="66" y="212"/>
                </a:cubicBezTo>
                <a:cubicBezTo>
                  <a:pt x="60" y="221"/>
                  <a:pt x="57" y="234"/>
                  <a:pt x="57" y="249"/>
                </a:cubicBezTo>
                <a:cubicBezTo>
                  <a:pt x="57" y="267"/>
                  <a:pt x="62" y="281"/>
                  <a:pt x="72" y="291"/>
                </a:cubicBezTo>
                <a:cubicBezTo>
                  <a:pt x="82" y="301"/>
                  <a:pt x="96" y="306"/>
                  <a:pt x="114" y="306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CustomShape 58"/>
          <p:cNvSpPr/>
          <p:nvPr/>
        </p:nvSpPr>
        <p:spPr>
          <a:xfrm>
            <a:off x="5851440" y="2254680"/>
            <a:ext cx="19080" cy="164880"/>
          </a:xfrm>
          <a:custGeom>
            <a:avLst/>
            <a:gdLst/>
            <a:ahLst/>
            <a:rect l="l" t="t" r="r" b="b"/>
            <a:pathLst>
              <a:path w="57" h="462">
                <a:moveTo>
                  <a:pt x="0" y="461"/>
                </a:moveTo>
                <a:lnTo>
                  <a:pt x="0" y="0"/>
                </a:lnTo>
                <a:lnTo>
                  <a:pt x="56" y="0"/>
                </a:lnTo>
                <a:lnTo>
                  <a:pt x="56" y="461"/>
                </a:lnTo>
                <a:lnTo>
                  <a:pt x="0" y="461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59"/>
          <p:cNvSpPr/>
          <p:nvPr/>
        </p:nvSpPr>
        <p:spPr>
          <a:xfrm>
            <a:off x="5901840" y="2254680"/>
            <a:ext cx="19080" cy="164880"/>
          </a:xfrm>
          <a:custGeom>
            <a:avLst/>
            <a:gdLst/>
            <a:ahLst/>
            <a:rect l="l" t="t" r="r" b="b"/>
            <a:pathLst>
              <a:path w="57" h="462">
                <a:moveTo>
                  <a:pt x="0" y="461"/>
                </a:moveTo>
                <a:lnTo>
                  <a:pt x="0" y="0"/>
                </a:lnTo>
                <a:lnTo>
                  <a:pt x="56" y="0"/>
                </a:lnTo>
                <a:lnTo>
                  <a:pt x="56" y="461"/>
                </a:lnTo>
                <a:lnTo>
                  <a:pt x="0" y="461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60"/>
          <p:cNvSpPr/>
          <p:nvPr/>
        </p:nvSpPr>
        <p:spPr>
          <a:xfrm>
            <a:off x="5946480" y="229716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CustomShape 61"/>
          <p:cNvSpPr/>
          <p:nvPr/>
        </p:nvSpPr>
        <p:spPr>
          <a:xfrm>
            <a:off x="6072840" y="2254680"/>
            <a:ext cx="101880" cy="167040"/>
          </a:xfrm>
          <a:custGeom>
            <a:avLst/>
            <a:gdLst/>
            <a:ahLst/>
            <a:rect l="l" t="t" r="r" b="b"/>
            <a:pathLst>
              <a:path w="287" h="468">
                <a:moveTo>
                  <a:pt x="228" y="407"/>
                </a:moveTo>
                <a:cubicBezTo>
                  <a:pt x="218" y="428"/>
                  <a:pt x="204" y="444"/>
                  <a:pt x="187" y="453"/>
                </a:cubicBezTo>
                <a:cubicBezTo>
                  <a:pt x="170" y="462"/>
                  <a:pt x="149" y="467"/>
                  <a:pt x="123" y="467"/>
                </a:cubicBezTo>
                <a:cubicBezTo>
                  <a:pt x="81" y="467"/>
                  <a:pt x="50" y="453"/>
                  <a:pt x="30" y="424"/>
                </a:cubicBezTo>
                <a:cubicBezTo>
                  <a:pt x="10" y="396"/>
                  <a:pt x="0" y="352"/>
                  <a:pt x="0" y="294"/>
                </a:cubicBezTo>
                <a:cubicBezTo>
                  <a:pt x="0" y="177"/>
                  <a:pt x="41" y="119"/>
                  <a:pt x="123" y="119"/>
                </a:cubicBezTo>
                <a:cubicBezTo>
                  <a:pt x="149" y="119"/>
                  <a:pt x="170" y="123"/>
                  <a:pt x="187" y="133"/>
                </a:cubicBezTo>
                <a:cubicBezTo>
                  <a:pt x="204" y="142"/>
                  <a:pt x="218" y="157"/>
                  <a:pt x="228" y="177"/>
                </a:cubicBezTo>
                <a:lnTo>
                  <a:pt x="229" y="177"/>
                </a:lnTo>
                <a:cubicBezTo>
                  <a:pt x="229" y="175"/>
                  <a:pt x="228" y="172"/>
                  <a:pt x="228" y="167"/>
                </a:cubicBezTo>
                <a:cubicBezTo>
                  <a:pt x="228" y="163"/>
                  <a:pt x="228" y="158"/>
                  <a:pt x="228" y="153"/>
                </a:cubicBezTo>
                <a:cubicBezTo>
                  <a:pt x="228" y="148"/>
                  <a:pt x="228" y="144"/>
                  <a:pt x="228" y="140"/>
                </a:cubicBezTo>
                <a:lnTo>
                  <a:pt x="228" y="130"/>
                </a:lnTo>
                <a:lnTo>
                  <a:pt x="228" y="0"/>
                </a:lnTo>
                <a:lnTo>
                  <a:pt x="284" y="0"/>
                </a:lnTo>
                <a:lnTo>
                  <a:pt x="284" y="392"/>
                </a:lnTo>
                <a:cubicBezTo>
                  <a:pt x="284" y="400"/>
                  <a:pt x="284" y="407"/>
                  <a:pt x="284" y="415"/>
                </a:cubicBezTo>
                <a:cubicBezTo>
                  <a:pt x="284" y="422"/>
                  <a:pt x="284" y="429"/>
                  <a:pt x="284" y="435"/>
                </a:cubicBezTo>
                <a:cubicBezTo>
                  <a:pt x="285" y="442"/>
                  <a:pt x="285" y="447"/>
                  <a:pt x="285" y="451"/>
                </a:cubicBezTo>
                <a:cubicBezTo>
                  <a:pt x="285" y="456"/>
                  <a:pt x="285" y="459"/>
                  <a:pt x="286" y="461"/>
                </a:cubicBezTo>
                <a:lnTo>
                  <a:pt x="232" y="461"/>
                </a:lnTo>
                <a:cubicBezTo>
                  <a:pt x="232" y="459"/>
                  <a:pt x="231" y="456"/>
                  <a:pt x="231" y="452"/>
                </a:cubicBezTo>
                <a:cubicBezTo>
                  <a:pt x="231" y="448"/>
                  <a:pt x="231" y="444"/>
                  <a:pt x="230" y="439"/>
                </a:cubicBezTo>
                <a:cubicBezTo>
                  <a:pt x="230" y="434"/>
                  <a:pt x="230" y="429"/>
                  <a:pt x="229" y="423"/>
                </a:cubicBezTo>
                <a:cubicBezTo>
                  <a:pt x="229" y="418"/>
                  <a:pt x="229" y="412"/>
                  <a:pt x="229" y="407"/>
                </a:cubicBezTo>
                <a:lnTo>
                  <a:pt x="228" y="407"/>
                </a:lnTo>
                <a:moveTo>
                  <a:pt x="59" y="293"/>
                </a:moveTo>
                <a:cubicBezTo>
                  <a:pt x="59" y="316"/>
                  <a:pt x="60" y="336"/>
                  <a:pt x="63" y="352"/>
                </a:cubicBezTo>
                <a:cubicBezTo>
                  <a:pt x="66" y="369"/>
                  <a:pt x="70" y="382"/>
                  <a:pt x="77" y="393"/>
                </a:cubicBezTo>
                <a:cubicBezTo>
                  <a:pt x="83" y="404"/>
                  <a:pt x="91" y="411"/>
                  <a:pt x="101" y="416"/>
                </a:cubicBezTo>
                <a:cubicBezTo>
                  <a:pt x="111" y="421"/>
                  <a:pt x="123" y="424"/>
                  <a:pt x="138" y="424"/>
                </a:cubicBezTo>
                <a:cubicBezTo>
                  <a:pt x="152" y="424"/>
                  <a:pt x="165" y="421"/>
                  <a:pt x="177" y="417"/>
                </a:cubicBezTo>
                <a:cubicBezTo>
                  <a:pt x="188" y="412"/>
                  <a:pt x="197" y="404"/>
                  <a:pt x="205" y="394"/>
                </a:cubicBezTo>
                <a:cubicBezTo>
                  <a:pt x="212" y="383"/>
                  <a:pt x="218" y="369"/>
                  <a:pt x="222" y="352"/>
                </a:cubicBezTo>
                <a:cubicBezTo>
                  <a:pt x="226" y="335"/>
                  <a:pt x="228" y="314"/>
                  <a:pt x="228" y="289"/>
                </a:cubicBezTo>
                <a:cubicBezTo>
                  <a:pt x="228" y="265"/>
                  <a:pt x="226" y="245"/>
                  <a:pt x="222" y="228"/>
                </a:cubicBezTo>
                <a:cubicBezTo>
                  <a:pt x="218" y="212"/>
                  <a:pt x="212" y="199"/>
                  <a:pt x="205" y="189"/>
                </a:cubicBezTo>
                <a:cubicBezTo>
                  <a:pt x="197" y="178"/>
                  <a:pt x="188" y="171"/>
                  <a:pt x="177" y="167"/>
                </a:cubicBezTo>
                <a:cubicBezTo>
                  <a:pt x="166" y="162"/>
                  <a:pt x="153" y="160"/>
                  <a:pt x="138" y="160"/>
                </a:cubicBezTo>
                <a:cubicBezTo>
                  <a:pt x="125" y="160"/>
                  <a:pt x="113" y="162"/>
                  <a:pt x="103" y="167"/>
                </a:cubicBezTo>
                <a:cubicBezTo>
                  <a:pt x="93" y="172"/>
                  <a:pt x="85" y="180"/>
                  <a:pt x="78" y="190"/>
                </a:cubicBezTo>
                <a:cubicBezTo>
                  <a:pt x="72" y="201"/>
                  <a:pt x="67" y="214"/>
                  <a:pt x="63" y="231"/>
                </a:cubicBezTo>
                <a:cubicBezTo>
                  <a:pt x="60" y="248"/>
                  <a:pt x="59" y="269"/>
                  <a:pt x="59" y="293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CustomShape 62"/>
          <p:cNvSpPr/>
          <p:nvPr/>
        </p:nvSpPr>
        <p:spPr>
          <a:xfrm>
            <a:off x="6199200" y="2297520"/>
            <a:ext cx="101880" cy="169200"/>
          </a:xfrm>
          <a:custGeom>
            <a:avLst/>
            <a:gdLst/>
            <a:ahLst/>
            <a:rect l="l" t="t" r="r" b="b"/>
            <a:pathLst>
              <a:path w="287" h="474">
                <a:moveTo>
                  <a:pt x="143" y="473"/>
                </a:moveTo>
                <a:cubicBezTo>
                  <a:pt x="124" y="473"/>
                  <a:pt x="107" y="471"/>
                  <a:pt x="92" y="467"/>
                </a:cubicBezTo>
                <a:cubicBezTo>
                  <a:pt x="77" y="463"/>
                  <a:pt x="64" y="458"/>
                  <a:pt x="54" y="450"/>
                </a:cubicBezTo>
                <a:cubicBezTo>
                  <a:pt x="43" y="443"/>
                  <a:pt x="35" y="434"/>
                  <a:pt x="28" y="424"/>
                </a:cubicBezTo>
                <a:cubicBezTo>
                  <a:pt x="22" y="414"/>
                  <a:pt x="17" y="402"/>
                  <a:pt x="14" y="390"/>
                </a:cubicBezTo>
                <a:lnTo>
                  <a:pt x="70" y="382"/>
                </a:lnTo>
                <a:cubicBezTo>
                  <a:pt x="74" y="397"/>
                  <a:pt x="82" y="409"/>
                  <a:pt x="95" y="418"/>
                </a:cubicBezTo>
                <a:cubicBezTo>
                  <a:pt x="107" y="426"/>
                  <a:pt x="124" y="430"/>
                  <a:pt x="145" y="430"/>
                </a:cubicBezTo>
                <a:cubicBezTo>
                  <a:pt x="157" y="430"/>
                  <a:pt x="169" y="429"/>
                  <a:pt x="179" y="425"/>
                </a:cubicBezTo>
                <a:cubicBezTo>
                  <a:pt x="190" y="422"/>
                  <a:pt x="198" y="416"/>
                  <a:pt x="206" y="408"/>
                </a:cubicBezTo>
                <a:cubicBezTo>
                  <a:pt x="213" y="400"/>
                  <a:pt x="218" y="390"/>
                  <a:pt x="222" y="378"/>
                </a:cubicBezTo>
                <a:cubicBezTo>
                  <a:pt x="226" y="365"/>
                  <a:pt x="228" y="350"/>
                  <a:pt x="228" y="333"/>
                </a:cubicBezTo>
                <a:lnTo>
                  <a:pt x="228" y="278"/>
                </a:lnTo>
                <a:cubicBezTo>
                  <a:pt x="223" y="287"/>
                  <a:pt x="218" y="295"/>
                  <a:pt x="212" y="303"/>
                </a:cubicBezTo>
                <a:cubicBezTo>
                  <a:pt x="206" y="311"/>
                  <a:pt x="199" y="317"/>
                  <a:pt x="190" y="323"/>
                </a:cubicBezTo>
                <a:cubicBezTo>
                  <a:pt x="181" y="329"/>
                  <a:pt x="171" y="334"/>
                  <a:pt x="159" y="338"/>
                </a:cubicBezTo>
                <a:cubicBezTo>
                  <a:pt x="148" y="341"/>
                  <a:pt x="135" y="343"/>
                  <a:pt x="120" y="343"/>
                </a:cubicBezTo>
                <a:cubicBezTo>
                  <a:pt x="98" y="343"/>
                  <a:pt x="80" y="340"/>
                  <a:pt x="65" y="333"/>
                </a:cubicBezTo>
                <a:cubicBezTo>
                  <a:pt x="50" y="325"/>
                  <a:pt x="37" y="315"/>
                  <a:pt x="28" y="300"/>
                </a:cubicBezTo>
                <a:cubicBezTo>
                  <a:pt x="18" y="286"/>
                  <a:pt x="11" y="268"/>
                  <a:pt x="7" y="247"/>
                </a:cubicBezTo>
                <a:cubicBezTo>
                  <a:pt x="2" y="226"/>
                  <a:pt x="0" y="202"/>
                  <a:pt x="0" y="174"/>
                </a:cubicBezTo>
                <a:cubicBezTo>
                  <a:pt x="0" y="147"/>
                  <a:pt x="2" y="123"/>
                  <a:pt x="7" y="101"/>
                </a:cubicBezTo>
                <a:cubicBezTo>
                  <a:pt x="11" y="80"/>
                  <a:pt x="18" y="61"/>
                  <a:pt x="28" y="46"/>
                </a:cubicBezTo>
                <a:cubicBezTo>
                  <a:pt x="38" y="31"/>
                  <a:pt x="51" y="20"/>
                  <a:pt x="67" y="12"/>
                </a:cubicBezTo>
                <a:cubicBezTo>
                  <a:pt x="83" y="4"/>
                  <a:pt x="103" y="0"/>
                  <a:pt x="126" y="0"/>
                </a:cubicBezTo>
                <a:cubicBezTo>
                  <a:pt x="150" y="0"/>
                  <a:pt x="170" y="5"/>
                  <a:pt x="188" y="16"/>
                </a:cubicBezTo>
                <a:cubicBezTo>
                  <a:pt x="205" y="27"/>
                  <a:pt x="219" y="43"/>
                  <a:pt x="228" y="63"/>
                </a:cubicBezTo>
                <a:lnTo>
                  <a:pt x="229" y="63"/>
                </a:lnTo>
                <a:cubicBezTo>
                  <a:pt x="229" y="57"/>
                  <a:pt x="229" y="52"/>
                  <a:pt x="229" y="45"/>
                </a:cubicBezTo>
                <a:cubicBezTo>
                  <a:pt x="230" y="39"/>
                  <a:pt x="230" y="33"/>
                  <a:pt x="230" y="27"/>
                </a:cubicBezTo>
                <a:cubicBezTo>
                  <a:pt x="231" y="21"/>
                  <a:pt x="231" y="16"/>
                  <a:pt x="231" y="12"/>
                </a:cubicBezTo>
                <a:cubicBezTo>
                  <a:pt x="232" y="8"/>
                  <a:pt x="232" y="6"/>
                  <a:pt x="233" y="6"/>
                </a:cubicBezTo>
                <a:lnTo>
                  <a:pt x="286" y="6"/>
                </a:lnTo>
                <a:cubicBezTo>
                  <a:pt x="285" y="8"/>
                  <a:pt x="285" y="11"/>
                  <a:pt x="285" y="15"/>
                </a:cubicBezTo>
                <a:cubicBezTo>
                  <a:pt x="285" y="20"/>
                  <a:pt x="285" y="25"/>
                  <a:pt x="284" y="31"/>
                </a:cubicBezTo>
                <a:cubicBezTo>
                  <a:pt x="284" y="38"/>
                  <a:pt x="284" y="44"/>
                  <a:pt x="284" y="52"/>
                </a:cubicBezTo>
                <a:cubicBezTo>
                  <a:pt x="284" y="59"/>
                  <a:pt x="284" y="67"/>
                  <a:pt x="284" y="75"/>
                </a:cubicBezTo>
                <a:lnTo>
                  <a:pt x="284" y="332"/>
                </a:lnTo>
                <a:cubicBezTo>
                  <a:pt x="284" y="379"/>
                  <a:pt x="272" y="414"/>
                  <a:pt x="249" y="438"/>
                </a:cubicBezTo>
                <a:cubicBezTo>
                  <a:pt x="226" y="461"/>
                  <a:pt x="191" y="473"/>
                  <a:pt x="143" y="473"/>
                </a:cubicBezTo>
                <a:moveTo>
                  <a:pt x="228" y="173"/>
                </a:moveTo>
                <a:cubicBezTo>
                  <a:pt x="228" y="150"/>
                  <a:pt x="226" y="130"/>
                  <a:pt x="221" y="113"/>
                </a:cubicBezTo>
                <a:cubicBezTo>
                  <a:pt x="216" y="96"/>
                  <a:pt x="209" y="83"/>
                  <a:pt x="201" y="72"/>
                </a:cubicBezTo>
                <a:cubicBezTo>
                  <a:pt x="192" y="62"/>
                  <a:pt x="183" y="54"/>
                  <a:pt x="172" y="49"/>
                </a:cubicBezTo>
                <a:cubicBezTo>
                  <a:pt x="162" y="44"/>
                  <a:pt x="151" y="42"/>
                  <a:pt x="140" y="42"/>
                </a:cubicBezTo>
                <a:cubicBezTo>
                  <a:pt x="125" y="42"/>
                  <a:pt x="113" y="44"/>
                  <a:pt x="103" y="49"/>
                </a:cubicBezTo>
                <a:cubicBezTo>
                  <a:pt x="93" y="54"/>
                  <a:pt x="84" y="62"/>
                  <a:pt x="77" y="72"/>
                </a:cubicBezTo>
                <a:cubicBezTo>
                  <a:pt x="71" y="83"/>
                  <a:pt x="66" y="97"/>
                  <a:pt x="62" y="113"/>
                </a:cubicBezTo>
                <a:cubicBezTo>
                  <a:pt x="59" y="130"/>
                  <a:pt x="58" y="150"/>
                  <a:pt x="58" y="173"/>
                </a:cubicBezTo>
                <a:cubicBezTo>
                  <a:pt x="58" y="197"/>
                  <a:pt x="59" y="218"/>
                  <a:pt x="62" y="234"/>
                </a:cubicBezTo>
                <a:cubicBezTo>
                  <a:pt x="66" y="250"/>
                  <a:pt x="71" y="264"/>
                  <a:pt x="77" y="274"/>
                </a:cubicBezTo>
                <a:cubicBezTo>
                  <a:pt x="84" y="284"/>
                  <a:pt x="92" y="291"/>
                  <a:pt x="102" y="296"/>
                </a:cubicBezTo>
                <a:cubicBezTo>
                  <a:pt x="112" y="300"/>
                  <a:pt x="125" y="302"/>
                  <a:pt x="139" y="302"/>
                </a:cubicBezTo>
                <a:cubicBezTo>
                  <a:pt x="150" y="302"/>
                  <a:pt x="161" y="300"/>
                  <a:pt x="171" y="295"/>
                </a:cubicBezTo>
                <a:cubicBezTo>
                  <a:pt x="182" y="290"/>
                  <a:pt x="192" y="283"/>
                  <a:pt x="200" y="272"/>
                </a:cubicBezTo>
                <a:cubicBezTo>
                  <a:pt x="208" y="262"/>
                  <a:pt x="215" y="249"/>
                  <a:pt x="220" y="232"/>
                </a:cubicBezTo>
                <a:cubicBezTo>
                  <a:pt x="226" y="216"/>
                  <a:pt x="228" y="196"/>
                  <a:pt x="228" y="173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63"/>
          <p:cNvSpPr/>
          <p:nvPr/>
        </p:nvSpPr>
        <p:spPr>
          <a:xfrm>
            <a:off x="6325920" y="229716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64"/>
          <p:cNvSpPr/>
          <p:nvPr/>
        </p:nvSpPr>
        <p:spPr>
          <a:xfrm>
            <a:off x="1407240" y="2774880"/>
            <a:ext cx="20160" cy="156600"/>
          </a:xfrm>
          <a:custGeom>
            <a:avLst/>
            <a:gdLst/>
            <a:ahLst/>
            <a:rect l="l" t="t" r="r" b="b"/>
            <a:pathLst>
              <a:path w="60" h="439">
                <a:moveTo>
                  <a:pt x="0" y="438"/>
                </a:moveTo>
                <a:lnTo>
                  <a:pt x="0" y="0"/>
                </a:lnTo>
                <a:lnTo>
                  <a:pt x="59" y="0"/>
                </a:lnTo>
                <a:lnTo>
                  <a:pt x="59" y="438"/>
                </a:lnTo>
                <a:lnTo>
                  <a:pt x="0" y="438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65"/>
          <p:cNvSpPr/>
          <p:nvPr/>
        </p:nvSpPr>
        <p:spPr>
          <a:xfrm>
            <a:off x="1471320" y="2774880"/>
            <a:ext cx="20160" cy="156600"/>
          </a:xfrm>
          <a:custGeom>
            <a:avLst/>
            <a:gdLst/>
            <a:ahLst/>
            <a:rect l="l" t="t" r="r" b="b"/>
            <a:pathLst>
              <a:path w="60" h="439">
                <a:moveTo>
                  <a:pt x="0" y="438"/>
                </a:moveTo>
                <a:lnTo>
                  <a:pt x="0" y="0"/>
                </a:lnTo>
                <a:lnTo>
                  <a:pt x="59" y="0"/>
                </a:lnTo>
                <a:lnTo>
                  <a:pt x="59" y="438"/>
                </a:lnTo>
                <a:lnTo>
                  <a:pt x="0" y="438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66"/>
          <p:cNvSpPr/>
          <p:nvPr/>
        </p:nvSpPr>
        <p:spPr>
          <a:xfrm>
            <a:off x="1535400" y="2774880"/>
            <a:ext cx="20160" cy="156600"/>
          </a:xfrm>
          <a:custGeom>
            <a:avLst/>
            <a:gdLst/>
            <a:ahLst/>
            <a:rect l="l" t="t" r="r" b="b"/>
            <a:pathLst>
              <a:path w="60" h="439">
                <a:moveTo>
                  <a:pt x="0" y="438"/>
                </a:moveTo>
                <a:lnTo>
                  <a:pt x="0" y="0"/>
                </a:lnTo>
                <a:lnTo>
                  <a:pt x="59" y="0"/>
                </a:lnTo>
                <a:lnTo>
                  <a:pt x="59" y="438"/>
                </a:lnTo>
                <a:lnTo>
                  <a:pt x="0" y="438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67"/>
          <p:cNvSpPr/>
          <p:nvPr/>
        </p:nvSpPr>
        <p:spPr>
          <a:xfrm>
            <a:off x="1587960" y="2862360"/>
            <a:ext cx="54720" cy="16920"/>
          </a:xfrm>
          <a:custGeom>
            <a:avLst/>
            <a:gdLst/>
            <a:ahLst/>
            <a:rect l="l" t="t" r="r" b="b"/>
            <a:pathLst>
              <a:path w="156" h="51">
                <a:moveTo>
                  <a:pt x="0" y="50"/>
                </a:moveTo>
                <a:lnTo>
                  <a:pt x="0" y="0"/>
                </a:lnTo>
                <a:lnTo>
                  <a:pt x="155" y="0"/>
                </a:lnTo>
                <a:lnTo>
                  <a:pt x="155" y="50"/>
                </a:lnTo>
                <a:lnTo>
                  <a:pt x="0" y="50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68"/>
          <p:cNvSpPr/>
          <p:nvPr/>
        </p:nvSpPr>
        <p:spPr>
          <a:xfrm>
            <a:off x="1669320" y="2809080"/>
            <a:ext cx="159120" cy="122040"/>
          </a:xfrm>
          <a:custGeom>
            <a:avLst/>
            <a:gdLst/>
            <a:ahLst/>
            <a:rect l="l" t="t" r="r" b="b"/>
            <a:pathLst>
              <a:path w="446" h="343">
                <a:moveTo>
                  <a:pt x="196" y="342"/>
                </a:moveTo>
                <a:lnTo>
                  <a:pt x="196" y="129"/>
                </a:lnTo>
                <a:cubicBezTo>
                  <a:pt x="196" y="113"/>
                  <a:pt x="195" y="99"/>
                  <a:pt x="193" y="88"/>
                </a:cubicBezTo>
                <a:cubicBezTo>
                  <a:pt x="191" y="77"/>
                  <a:pt x="187" y="68"/>
                  <a:pt x="182" y="62"/>
                </a:cubicBezTo>
                <a:cubicBezTo>
                  <a:pt x="178" y="55"/>
                  <a:pt x="171" y="50"/>
                  <a:pt x="163" y="47"/>
                </a:cubicBezTo>
                <a:cubicBezTo>
                  <a:pt x="156" y="45"/>
                  <a:pt x="146" y="43"/>
                  <a:pt x="135" y="43"/>
                </a:cubicBezTo>
                <a:cubicBezTo>
                  <a:pt x="123" y="43"/>
                  <a:pt x="112" y="45"/>
                  <a:pt x="103" y="50"/>
                </a:cubicBezTo>
                <a:cubicBezTo>
                  <a:pt x="93" y="55"/>
                  <a:pt x="85" y="62"/>
                  <a:pt x="78" y="70"/>
                </a:cubicBezTo>
                <a:cubicBezTo>
                  <a:pt x="72" y="79"/>
                  <a:pt x="66" y="90"/>
                  <a:pt x="63" y="103"/>
                </a:cubicBezTo>
                <a:cubicBezTo>
                  <a:pt x="59" y="116"/>
                  <a:pt x="57" y="131"/>
                  <a:pt x="57" y="147"/>
                </a:cubicBezTo>
                <a:lnTo>
                  <a:pt x="57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6" y="45"/>
                  <a:pt x="72" y="37"/>
                </a:cubicBezTo>
                <a:cubicBezTo>
                  <a:pt x="78" y="29"/>
                  <a:pt x="85" y="23"/>
                  <a:pt x="93" y="17"/>
                </a:cubicBezTo>
                <a:cubicBezTo>
                  <a:pt x="100" y="12"/>
                  <a:pt x="109" y="8"/>
                  <a:pt x="119" y="5"/>
                </a:cubicBezTo>
                <a:cubicBezTo>
                  <a:pt x="129" y="2"/>
                  <a:pt x="141" y="0"/>
                  <a:pt x="154" y="0"/>
                </a:cubicBezTo>
                <a:cubicBezTo>
                  <a:pt x="180" y="0"/>
                  <a:pt x="200" y="5"/>
                  <a:pt x="214" y="15"/>
                </a:cubicBezTo>
                <a:cubicBezTo>
                  <a:pt x="229" y="25"/>
                  <a:pt x="239" y="42"/>
                  <a:pt x="245" y="64"/>
                </a:cubicBezTo>
                <a:lnTo>
                  <a:pt x="246" y="64"/>
                </a:lnTo>
                <a:cubicBezTo>
                  <a:pt x="251" y="54"/>
                  <a:pt x="257" y="45"/>
                  <a:pt x="263" y="37"/>
                </a:cubicBezTo>
                <a:cubicBezTo>
                  <a:pt x="269" y="29"/>
                  <a:pt x="276" y="23"/>
                  <a:pt x="285" y="17"/>
                </a:cubicBezTo>
                <a:cubicBezTo>
                  <a:pt x="293" y="12"/>
                  <a:pt x="302" y="8"/>
                  <a:pt x="313" y="5"/>
                </a:cubicBezTo>
                <a:cubicBezTo>
                  <a:pt x="323" y="2"/>
                  <a:pt x="335" y="0"/>
                  <a:pt x="348" y="0"/>
                </a:cubicBezTo>
                <a:cubicBezTo>
                  <a:pt x="365" y="0"/>
                  <a:pt x="379" y="2"/>
                  <a:pt x="392" y="7"/>
                </a:cubicBezTo>
                <a:cubicBezTo>
                  <a:pt x="404" y="11"/>
                  <a:pt x="414" y="18"/>
                  <a:pt x="422" y="28"/>
                </a:cubicBezTo>
                <a:cubicBezTo>
                  <a:pt x="430" y="37"/>
                  <a:pt x="436" y="50"/>
                  <a:pt x="439" y="65"/>
                </a:cubicBezTo>
                <a:cubicBezTo>
                  <a:pt x="443" y="80"/>
                  <a:pt x="445" y="98"/>
                  <a:pt x="445" y="118"/>
                </a:cubicBezTo>
                <a:lnTo>
                  <a:pt x="445" y="342"/>
                </a:lnTo>
                <a:lnTo>
                  <a:pt x="390" y="342"/>
                </a:lnTo>
                <a:lnTo>
                  <a:pt x="390" y="129"/>
                </a:lnTo>
                <a:cubicBezTo>
                  <a:pt x="390" y="113"/>
                  <a:pt x="389" y="99"/>
                  <a:pt x="387" y="88"/>
                </a:cubicBezTo>
                <a:cubicBezTo>
                  <a:pt x="385" y="77"/>
                  <a:pt x="381" y="68"/>
                  <a:pt x="376" y="62"/>
                </a:cubicBezTo>
                <a:cubicBezTo>
                  <a:pt x="371" y="55"/>
                  <a:pt x="365" y="50"/>
                  <a:pt x="357" y="47"/>
                </a:cubicBezTo>
                <a:cubicBezTo>
                  <a:pt x="349" y="45"/>
                  <a:pt x="340" y="43"/>
                  <a:pt x="328" y="43"/>
                </a:cubicBezTo>
                <a:cubicBezTo>
                  <a:pt x="317" y="43"/>
                  <a:pt x="306" y="45"/>
                  <a:pt x="296" y="50"/>
                </a:cubicBezTo>
                <a:cubicBezTo>
                  <a:pt x="287" y="54"/>
                  <a:pt x="279" y="61"/>
                  <a:pt x="272" y="70"/>
                </a:cubicBezTo>
                <a:cubicBezTo>
                  <a:pt x="265" y="78"/>
                  <a:pt x="260" y="89"/>
                  <a:pt x="257" y="102"/>
                </a:cubicBezTo>
                <a:cubicBezTo>
                  <a:pt x="253" y="115"/>
                  <a:pt x="251" y="130"/>
                  <a:pt x="251" y="147"/>
                </a:cubicBezTo>
                <a:lnTo>
                  <a:pt x="251" y="342"/>
                </a:lnTo>
                <a:lnTo>
                  <a:pt x="196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69"/>
          <p:cNvSpPr/>
          <p:nvPr/>
        </p:nvSpPr>
        <p:spPr>
          <a:xfrm>
            <a:off x="1859760" y="2766600"/>
            <a:ext cx="19080" cy="164880"/>
          </a:xfrm>
          <a:custGeom>
            <a:avLst/>
            <a:gdLst/>
            <a:ahLst/>
            <a:rect l="l" t="t" r="r" b="b"/>
            <a:pathLst>
              <a:path w="57" h="462">
                <a:moveTo>
                  <a:pt x="0" y="53"/>
                </a:moveTo>
                <a:lnTo>
                  <a:pt x="0" y="0"/>
                </a:lnTo>
                <a:lnTo>
                  <a:pt x="56" y="0"/>
                </a:lnTo>
                <a:lnTo>
                  <a:pt x="56" y="53"/>
                </a:lnTo>
                <a:lnTo>
                  <a:pt x="0" y="53"/>
                </a:lnTo>
                <a:moveTo>
                  <a:pt x="0" y="461"/>
                </a:moveTo>
                <a:lnTo>
                  <a:pt x="0" y="125"/>
                </a:lnTo>
                <a:lnTo>
                  <a:pt x="56" y="125"/>
                </a:lnTo>
                <a:lnTo>
                  <a:pt x="56" y="461"/>
                </a:lnTo>
                <a:lnTo>
                  <a:pt x="0" y="461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70"/>
          <p:cNvSpPr/>
          <p:nvPr/>
        </p:nvSpPr>
        <p:spPr>
          <a:xfrm>
            <a:off x="1901520" y="280944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71"/>
          <p:cNvSpPr/>
          <p:nvPr/>
        </p:nvSpPr>
        <p:spPr>
          <a:xfrm>
            <a:off x="2018880" y="280908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72"/>
          <p:cNvSpPr/>
          <p:nvPr/>
        </p:nvSpPr>
        <p:spPr>
          <a:xfrm>
            <a:off x="2209680" y="280908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73"/>
          <p:cNvSpPr/>
          <p:nvPr/>
        </p:nvSpPr>
        <p:spPr>
          <a:xfrm>
            <a:off x="2341440" y="280908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CustomShape 74"/>
          <p:cNvSpPr/>
          <p:nvPr/>
        </p:nvSpPr>
        <p:spPr>
          <a:xfrm>
            <a:off x="2531520" y="2809080"/>
            <a:ext cx="101880" cy="169560"/>
          </a:xfrm>
          <a:custGeom>
            <a:avLst/>
            <a:gdLst/>
            <a:ahLst/>
            <a:rect l="l" t="t" r="r" b="b"/>
            <a:pathLst>
              <a:path w="287" h="475">
                <a:moveTo>
                  <a:pt x="286" y="172"/>
                </a:moveTo>
                <a:cubicBezTo>
                  <a:pt x="286" y="198"/>
                  <a:pt x="284" y="221"/>
                  <a:pt x="279" y="243"/>
                </a:cubicBezTo>
                <a:cubicBezTo>
                  <a:pt x="275" y="265"/>
                  <a:pt x="268" y="283"/>
                  <a:pt x="259" y="299"/>
                </a:cubicBezTo>
                <a:cubicBezTo>
                  <a:pt x="249" y="314"/>
                  <a:pt x="236" y="326"/>
                  <a:pt x="221" y="335"/>
                </a:cubicBezTo>
                <a:cubicBezTo>
                  <a:pt x="205" y="344"/>
                  <a:pt x="185" y="348"/>
                  <a:pt x="162" y="348"/>
                </a:cubicBezTo>
                <a:cubicBezTo>
                  <a:pt x="138" y="348"/>
                  <a:pt x="117" y="344"/>
                  <a:pt x="99" y="335"/>
                </a:cubicBezTo>
                <a:cubicBezTo>
                  <a:pt x="81" y="326"/>
                  <a:pt x="68" y="311"/>
                  <a:pt x="58" y="290"/>
                </a:cubicBezTo>
                <a:lnTo>
                  <a:pt x="56" y="290"/>
                </a:lnTo>
                <a:cubicBezTo>
                  <a:pt x="57" y="290"/>
                  <a:pt x="57" y="292"/>
                  <a:pt x="57" y="296"/>
                </a:cubicBezTo>
                <a:cubicBezTo>
                  <a:pt x="57" y="299"/>
                  <a:pt x="57" y="303"/>
                  <a:pt x="57" y="308"/>
                </a:cubicBezTo>
                <a:cubicBezTo>
                  <a:pt x="57" y="313"/>
                  <a:pt x="57" y="318"/>
                  <a:pt x="58" y="325"/>
                </a:cubicBezTo>
                <a:cubicBezTo>
                  <a:pt x="58" y="331"/>
                  <a:pt x="58" y="337"/>
                  <a:pt x="58" y="343"/>
                </a:cubicBezTo>
                <a:lnTo>
                  <a:pt x="58" y="474"/>
                </a:lnTo>
                <a:lnTo>
                  <a:pt x="2" y="474"/>
                </a:lnTo>
                <a:lnTo>
                  <a:pt x="2" y="75"/>
                </a:lnTo>
                <a:cubicBezTo>
                  <a:pt x="2" y="66"/>
                  <a:pt x="2" y="59"/>
                  <a:pt x="2" y="51"/>
                </a:cubicBezTo>
                <a:cubicBezTo>
                  <a:pt x="2" y="44"/>
                  <a:pt x="1" y="37"/>
                  <a:pt x="1" y="31"/>
                </a:cubicBezTo>
                <a:cubicBezTo>
                  <a:pt x="1" y="25"/>
                  <a:pt x="1" y="20"/>
                  <a:pt x="1" y="15"/>
                </a:cubicBezTo>
                <a:cubicBezTo>
                  <a:pt x="0" y="11"/>
                  <a:pt x="0" y="8"/>
                  <a:pt x="0" y="6"/>
                </a:cubicBezTo>
                <a:lnTo>
                  <a:pt x="54" y="6"/>
                </a:lnTo>
                <a:cubicBezTo>
                  <a:pt x="54" y="7"/>
                  <a:pt x="54" y="9"/>
                  <a:pt x="55" y="12"/>
                </a:cubicBezTo>
                <a:cubicBezTo>
                  <a:pt x="55" y="16"/>
                  <a:pt x="55" y="21"/>
                  <a:pt x="56" y="26"/>
                </a:cubicBezTo>
                <a:cubicBezTo>
                  <a:pt x="56" y="31"/>
                  <a:pt x="56" y="37"/>
                  <a:pt x="57" y="43"/>
                </a:cubicBezTo>
                <a:cubicBezTo>
                  <a:pt x="57" y="49"/>
                  <a:pt x="57" y="55"/>
                  <a:pt x="57" y="60"/>
                </a:cubicBezTo>
                <a:lnTo>
                  <a:pt x="58" y="60"/>
                </a:lnTo>
                <a:cubicBezTo>
                  <a:pt x="63" y="49"/>
                  <a:pt x="69" y="40"/>
                  <a:pt x="76" y="32"/>
                </a:cubicBezTo>
                <a:cubicBezTo>
                  <a:pt x="83" y="25"/>
                  <a:pt x="90" y="19"/>
                  <a:pt x="99" y="14"/>
                </a:cubicBezTo>
                <a:cubicBezTo>
                  <a:pt x="107" y="9"/>
                  <a:pt x="117" y="5"/>
                  <a:pt x="127" y="3"/>
                </a:cubicBezTo>
                <a:cubicBezTo>
                  <a:pt x="137" y="1"/>
                  <a:pt x="149" y="0"/>
                  <a:pt x="162" y="0"/>
                </a:cubicBezTo>
                <a:cubicBezTo>
                  <a:pt x="185" y="0"/>
                  <a:pt x="205" y="4"/>
                  <a:pt x="221" y="12"/>
                </a:cubicBezTo>
                <a:cubicBezTo>
                  <a:pt x="236" y="21"/>
                  <a:pt x="249" y="32"/>
                  <a:pt x="259" y="47"/>
                </a:cubicBezTo>
                <a:cubicBezTo>
                  <a:pt x="268" y="62"/>
                  <a:pt x="275" y="81"/>
                  <a:pt x="279" y="102"/>
                </a:cubicBezTo>
                <a:cubicBezTo>
                  <a:pt x="284" y="123"/>
                  <a:pt x="286" y="147"/>
                  <a:pt x="286" y="172"/>
                </a:cubicBezTo>
                <a:moveTo>
                  <a:pt x="227" y="174"/>
                </a:moveTo>
                <a:cubicBezTo>
                  <a:pt x="227" y="153"/>
                  <a:pt x="226" y="135"/>
                  <a:pt x="223" y="118"/>
                </a:cubicBezTo>
                <a:cubicBezTo>
                  <a:pt x="221" y="102"/>
                  <a:pt x="216" y="89"/>
                  <a:pt x="210" y="77"/>
                </a:cubicBezTo>
                <a:cubicBezTo>
                  <a:pt x="204" y="66"/>
                  <a:pt x="196" y="58"/>
                  <a:pt x="186" y="52"/>
                </a:cubicBezTo>
                <a:cubicBezTo>
                  <a:pt x="176" y="46"/>
                  <a:pt x="163" y="43"/>
                  <a:pt x="148" y="43"/>
                </a:cubicBezTo>
                <a:cubicBezTo>
                  <a:pt x="136" y="43"/>
                  <a:pt x="124" y="45"/>
                  <a:pt x="113" y="48"/>
                </a:cubicBezTo>
                <a:cubicBezTo>
                  <a:pt x="102" y="52"/>
                  <a:pt x="92" y="59"/>
                  <a:pt x="84" y="69"/>
                </a:cubicBezTo>
                <a:cubicBezTo>
                  <a:pt x="76" y="79"/>
                  <a:pt x="70" y="92"/>
                  <a:pt x="65" y="110"/>
                </a:cubicBezTo>
                <a:cubicBezTo>
                  <a:pt x="60" y="127"/>
                  <a:pt x="58" y="150"/>
                  <a:pt x="58" y="178"/>
                </a:cubicBezTo>
                <a:cubicBezTo>
                  <a:pt x="58" y="202"/>
                  <a:pt x="60" y="222"/>
                  <a:pt x="64" y="238"/>
                </a:cubicBezTo>
                <a:cubicBezTo>
                  <a:pt x="67" y="255"/>
                  <a:pt x="73" y="268"/>
                  <a:pt x="81" y="278"/>
                </a:cubicBezTo>
                <a:cubicBezTo>
                  <a:pt x="88" y="289"/>
                  <a:pt x="98" y="296"/>
                  <a:pt x="109" y="300"/>
                </a:cubicBezTo>
                <a:cubicBezTo>
                  <a:pt x="120" y="305"/>
                  <a:pt x="133" y="307"/>
                  <a:pt x="147" y="307"/>
                </a:cubicBezTo>
                <a:cubicBezTo>
                  <a:pt x="163" y="307"/>
                  <a:pt x="176" y="304"/>
                  <a:pt x="186" y="298"/>
                </a:cubicBezTo>
                <a:cubicBezTo>
                  <a:pt x="196" y="292"/>
                  <a:pt x="204" y="283"/>
                  <a:pt x="210" y="272"/>
                </a:cubicBezTo>
                <a:cubicBezTo>
                  <a:pt x="216" y="260"/>
                  <a:pt x="221" y="247"/>
                  <a:pt x="223" y="230"/>
                </a:cubicBezTo>
                <a:cubicBezTo>
                  <a:pt x="226" y="214"/>
                  <a:pt x="227" y="195"/>
                  <a:pt x="227" y="17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75"/>
          <p:cNvSpPr/>
          <p:nvPr/>
        </p:nvSpPr>
        <p:spPr>
          <a:xfrm>
            <a:off x="2658960" y="2766600"/>
            <a:ext cx="19080" cy="164880"/>
          </a:xfrm>
          <a:custGeom>
            <a:avLst/>
            <a:gdLst/>
            <a:ahLst/>
            <a:rect l="l" t="t" r="r" b="b"/>
            <a:pathLst>
              <a:path w="57" h="462">
                <a:moveTo>
                  <a:pt x="0" y="461"/>
                </a:moveTo>
                <a:lnTo>
                  <a:pt x="0" y="0"/>
                </a:lnTo>
                <a:lnTo>
                  <a:pt x="56" y="0"/>
                </a:lnTo>
                <a:lnTo>
                  <a:pt x="56" y="461"/>
                </a:lnTo>
                <a:lnTo>
                  <a:pt x="0" y="461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76"/>
          <p:cNvSpPr/>
          <p:nvPr/>
        </p:nvSpPr>
        <p:spPr>
          <a:xfrm>
            <a:off x="2703240" y="2809080"/>
            <a:ext cx="116280" cy="124200"/>
          </a:xfrm>
          <a:custGeom>
            <a:avLst/>
            <a:gdLst/>
            <a:ahLst/>
            <a:rect l="l" t="t" r="r" b="b"/>
            <a:pathLst>
              <a:path w="327" h="349">
                <a:moveTo>
                  <a:pt x="101" y="348"/>
                </a:moveTo>
                <a:cubicBezTo>
                  <a:pt x="68" y="348"/>
                  <a:pt x="42" y="339"/>
                  <a:pt x="25" y="321"/>
                </a:cubicBezTo>
                <a:cubicBezTo>
                  <a:pt x="8" y="304"/>
                  <a:pt x="0" y="279"/>
                  <a:pt x="0" y="248"/>
                </a:cubicBezTo>
                <a:cubicBezTo>
                  <a:pt x="0" y="226"/>
                  <a:pt x="4" y="208"/>
                  <a:pt x="13" y="194"/>
                </a:cubicBezTo>
                <a:cubicBezTo>
                  <a:pt x="21" y="180"/>
                  <a:pt x="32" y="168"/>
                  <a:pt x="45" y="160"/>
                </a:cubicBezTo>
                <a:cubicBezTo>
                  <a:pt x="59" y="152"/>
                  <a:pt x="74" y="147"/>
                  <a:pt x="92" y="144"/>
                </a:cubicBezTo>
                <a:cubicBezTo>
                  <a:pt x="109" y="141"/>
                  <a:pt x="127" y="139"/>
                  <a:pt x="145" y="138"/>
                </a:cubicBezTo>
                <a:lnTo>
                  <a:pt x="220" y="137"/>
                </a:lnTo>
                <a:lnTo>
                  <a:pt x="220" y="119"/>
                </a:lnTo>
                <a:cubicBezTo>
                  <a:pt x="220" y="105"/>
                  <a:pt x="219" y="93"/>
                  <a:pt x="216" y="83"/>
                </a:cubicBezTo>
                <a:cubicBezTo>
                  <a:pt x="213" y="74"/>
                  <a:pt x="208" y="66"/>
                  <a:pt x="202" y="60"/>
                </a:cubicBezTo>
                <a:cubicBezTo>
                  <a:pt x="196" y="54"/>
                  <a:pt x="189" y="50"/>
                  <a:pt x="180" y="47"/>
                </a:cubicBezTo>
                <a:cubicBezTo>
                  <a:pt x="171" y="44"/>
                  <a:pt x="160" y="43"/>
                  <a:pt x="148" y="43"/>
                </a:cubicBezTo>
                <a:cubicBezTo>
                  <a:pt x="137" y="43"/>
                  <a:pt x="128" y="43"/>
                  <a:pt x="119" y="45"/>
                </a:cubicBezTo>
                <a:cubicBezTo>
                  <a:pt x="110" y="46"/>
                  <a:pt x="103" y="49"/>
                  <a:pt x="96" y="53"/>
                </a:cubicBezTo>
                <a:cubicBezTo>
                  <a:pt x="90" y="57"/>
                  <a:pt x="85" y="63"/>
                  <a:pt x="81" y="70"/>
                </a:cubicBezTo>
                <a:cubicBezTo>
                  <a:pt x="77" y="77"/>
                  <a:pt x="74" y="85"/>
                  <a:pt x="73" y="96"/>
                </a:cubicBezTo>
                <a:lnTo>
                  <a:pt x="15" y="91"/>
                </a:lnTo>
                <a:cubicBezTo>
                  <a:pt x="17" y="77"/>
                  <a:pt x="21" y="65"/>
                  <a:pt x="27" y="54"/>
                </a:cubicBezTo>
                <a:cubicBezTo>
                  <a:pt x="32" y="43"/>
                  <a:pt x="41" y="34"/>
                  <a:pt x="51" y="25"/>
                </a:cubicBezTo>
                <a:cubicBezTo>
                  <a:pt x="62" y="17"/>
                  <a:pt x="75" y="11"/>
                  <a:pt x="91" y="7"/>
                </a:cubicBezTo>
                <a:cubicBezTo>
                  <a:pt x="107" y="2"/>
                  <a:pt x="127" y="0"/>
                  <a:pt x="149" y="0"/>
                </a:cubicBezTo>
                <a:cubicBezTo>
                  <a:pt x="192" y="0"/>
                  <a:pt x="223" y="10"/>
                  <a:pt x="245" y="29"/>
                </a:cubicBezTo>
                <a:cubicBezTo>
                  <a:pt x="266" y="48"/>
                  <a:pt x="277" y="76"/>
                  <a:pt x="277" y="113"/>
                </a:cubicBezTo>
                <a:lnTo>
                  <a:pt x="277" y="258"/>
                </a:lnTo>
                <a:cubicBezTo>
                  <a:pt x="277" y="274"/>
                  <a:pt x="279" y="287"/>
                  <a:pt x="283" y="295"/>
                </a:cubicBezTo>
                <a:cubicBezTo>
                  <a:pt x="287" y="303"/>
                  <a:pt x="296" y="307"/>
                  <a:pt x="308" y="307"/>
                </a:cubicBezTo>
                <a:cubicBezTo>
                  <a:pt x="311" y="307"/>
                  <a:pt x="314" y="307"/>
                  <a:pt x="317" y="307"/>
                </a:cubicBezTo>
                <a:cubicBezTo>
                  <a:pt x="320" y="306"/>
                  <a:pt x="323" y="306"/>
                  <a:pt x="326" y="305"/>
                </a:cubicBezTo>
                <a:lnTo>
                  <a:pt x="326" y="340"/>
                </a:lnTo>
                <a:cubicBezTo>
                  <a:pt x="319" y="342"/>
                  <a:pt x="312" y="343"/>
                  <a:pt x="305" y="344"/>
                </a:cubicBezTo>
                <a:cubicBezTo>
                  <a:pt x="298" y="345"/>
                  <a:pt x="291" y="345"/>
                  <a:pt x="283" y="345"/>
                </a:cubicBezTo>
                <a:cubicBezTo>
                  <a:pt x="273" y="345"/>
                  <a:pt x="264" y="344"/>
                  <a:pt x="256" y="341"/>
                </a:cubicBezTo>
                <a:cubicBezTo>
                  <a:pt x="248" y="338"/>
                  <a:pt x="242" y="334"/>
                  <a:pt x="238" y="328"/>
                </a:cubicBezTo>
                <a:cubicBezTo>
                  <a:pt x="233" y="322"/>
                  <a:pt x="229" y="315"/>
                  <a:pt x="227" y="307"/>
                </a:cubicBezTo>
                <a:cubicBezTo>
                  <a:pt x="224" y="299"/>
                  <a:pt x="223" y="289"/>
                  <a:pt x="222" y="278"/>
                </a:cubicBezTo>
                <a:lnTo>
                  <a:pt x="220" y="278"/>
                </a:lnTo>
                <a:cubicBezTo>
                  <a:pt x="214" y="288"/>
                  <a:pt x="208" y="298"/>
                  <a:pt x="200" y="307"/>
                </a:cubicBezTo>
                <a:cubicBezTo>
                  <a:pt x="193" y="315"/>
                  <a:pt x="185" y="323"/>
                  <a:pt x="176" y="329"/>
                </a:cubicBezTo>
                <a:cubicBezTo>
                  <a:pt x="166" y="335"/>
                  <a:pt x="155" y="340"/>
                  <a:pt x="143" y="343"/>
                </a:cubicBezTo>
                <a:cubicBezTo>
                  <a:pt x="131" y="346"/>
                  <a:pt x="117" y="348"/>
                  <a:pt x="101" y="348"/>
                </a:cubicBezTo>
                <a:moveTo>
                  <a:pt x="114" y="306"/>
                </a:moveTo>
                <a:cubicBezTo>
                  <a:pt x="132" y="306"/>
                  <a:pt x="147" y="303"/>
                  <a:pt x="161" y="296"/>
                </a:cubicBezTo>
                <a:cubicBezTo>
                  <a:pt x="174" y="290"/>
                  <a:pt x="185" y="282"/>
                  <a:pt x="194" y="272"/>
                </a:cubicBezTo>
                <a:cubicBezTo>
                  <a:pt x="203" y="262"/>
                  <a:pt x="209" y="251"/>
                  <a:pt x="214" y="239"/>
                </a:cubicBezTo>
                <a:cubicBezTo>
                  <a:pt x="218" y="227"/>
                  <a:pt x="220" y="215"/>
                  <a:pt x="220" y="204"/>
                </a:cubicBezTo>
                <a:lnTo>
                  <a:pt x="220" y="177"/>
                </a:lnTo>
                <a:lnTo>
                  <a:pt x="159" y="177"/>
                </a:lnTo>
                <a:cubicBezTo>
                  <a:pt x="145" y="177"/>
                  <a:pt x="132" y="178"/>
                  <a:pt x="120" y="180"/>
                </a:cubicBezTo>
                <a:cubicBezTo>
                  <a:pt x="108" y="182"/>
                  <a:pt x="97" y="185"/>
                  <a:pt x="88" y="190"/>
                </a:cubicBezTo>
                <a:cubicBezTo>
                  <a:pt x="78" y="195"/>
                  <a:pt x="71" y="203"/>
                  <a:pt x="66" y="212"/>
                </a:cubicBezTo>
                <a:cubicBezTo>
                  <a:pt x="60" y="221"/>
                  <a:pt x="57" y="234"/>
                  <a:pt x="57" y="249"/>
                </a:cubicBezTo>
                <a:cubicBezTo>
                  <a:pt x="57" y="267"/>
                  <a:pt x="62" y="281"/>
                  <a:pt x="72" y="291"/>
                </a:cubicBezTo>
                <a:cubicBezTo>
                  <a:pt x="82" y="301"/>
                  <a:pt x="96" y="306"/>
                  <a:pt x="114" y="306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77"/>
          <p:cNvSpPr/>
          <p:nvPr/>
        </p:nvSpPr>
        <p:spPr>
          <a:xfrm>
            <a:off x="2829960" y="2809080"/>
            <a:ext cx="97560" cy="124200"/>
          </a:xfrm>
          <a:custGeom>
            <a:avLst/>
            <a:gdLst/>
            <a:ahLst/>
            <a:rect l="l" t="t" r="r" b="b"/>
            <a:pathLst>
              <a:path w="275" h="349">
                <a:moveTo>
                  <a:pt x="58" y="172"/>
                </a:moveTo>
                <a:cubicBezTo>
                  <a:pt x="58" y="192"/>
                  <a:pt x="60" y="209"/>
                  <a:pt x="62" y="225"/>
                </a:cubicBezTo>
                <a:cubicBezTo>
                  <a:pt x="65" y="242"/>
                  <a:pt x="70" y="256"/>
                  <a:pt x="77" y="267"/>
                </a:cubicBezTo>
                <a:cubicBezTo>
                  <a:pt x="83" y="279"/>
                  <a:pt x="92" y="288"/>
                  <a:pt x="103" y="294"/>
                </a:cubicBezTo>
                <a:cubicBezTo>
                  <a:pt x="114" y="301"/>
                  <a:pt x="127" y="304"/>
                  <a:pt x="143" y="304"/>
                </a:cubicBezTo>
                <a:cubicBezTo>
                  <a:pt x="163" y="304"/>
                  <a:pt x="179" y="299"/>
                  <a:pt x="193" y="288"/>
                </a:cubicBezTo>
                <a:cubicBezTo>
                  <a:pt x="206" y="277"/>
                  <a:pt x="214" y="261"/>
                  <a:pt x="217" y="238"/>
                </a:cubicBezTo>
                <a:lnTo>
                  <a:pt x="274" y="242"/>
                </a:lnTo>
                <a:cubicBezTo>
                  <a:pt x="272" y="256"/>
                  <a:pt x="268" y="269"/>
                  <a:pt x="262" y="282"/>
                </a:cubicBezTo>
                <a:cubicBezTo>
                  <a:pt x="255" y="295"/>
                  <a:pt x="247" y="306"/>
                  <a:pt x="236" y="316"/>
                </a:cubicBezTo>
                <a:cubicBezTo>
                  <a:pt x="226" y="325"/>
                  <a:pt x="213" y="333"/>
                  <a:pt x="198" y="339"/>
                </a:cubicBezTo>
                <a:cubicBezTo>
                  <a:pt x="182" y="345"/>
                  <a:pt x="165" y="348"/>
                  <a:pt x="145" y="348"/>
                </a:cubicBezTo>
                <a:cubicBezTo>
                  <a:pt x="118" y="348"/>
                  <a:pt x="96" y="344"/>
                  <a:pt x="78" y="335"/>
                </a:cubicBezTo>
                <a:cubicBezTo>
                  <a:pt x="59" y="326"/>
                  <a:pt x="44" y="314"/>
                  <a:pt x="33" y="298"/>
                </a:cubicBezTo>
                <a:cubicBezTo>
                  <a:pt x="21" y="282"/>
                  <a:pt x="13" y="264"/>
                  <a:pt x="8" y="243"/>
                </a:cubicBezTo>
                <a:cubicBezTo>
                  <a:pt x="3" y="222"/>
                  <a:pt x="0" y="199"/>
                  <a:pt x="0" y="174"/>
                </a:cubicBezTo>
                <a:cubicBezTo>
                  <a:pt x="0" y="151"/>
                  <a:pt x="2" y="131"/>
                  <a:pt x="6" y="114"/>
                </a:cubicBezTo>
                <a:cubicBezTo>
                  <a:pt x="9" y="97"/>
                  <a:pt x="15" y="82"/>
                  <a:pt x="21" y="69"/>
                </a:cubicBezTo>
                <a:cubicBezTo>
                  <a:pt x="28" y="56"/>
                  <a:pt x="36" y="45"/>
                  <a:pt x="45" y="36"/>
                </a:cubicBezTo>
                <a:cubicBezTo>
                  <a:pt x="54" y="27"/>
                  <a:pt x="64" y="20"/>
                  <a:pt x="75" y="15"/>
                </a:cubicBezTo>
                <a:cubicBezTo>
                  <a:pt x="85" y="10"/>
                  <a:pt x="96" y="6"/>
                  <a:pt x="108" y="4"/>
                </a:cubicBezTo>
                <a:cubicBezTo>
                  <a:pt x="120" y="1"/>
                  <a:pt x="132" y="0"/>
                  <a:pt x="144" y="0"/>
                </a:cubicBezTo>
                <a:cubicBezTo>
                  <a:pt x="163" y="0"/>
                  <a:pt x="179" y="3"/>
                  <a:pt x="194" y="8"/>
                </a:cubicBezTo>
                <a:cubicBezTo>
                  <a:pt x="209" y="13"/>
                  <a:pt x="221" y="20"/>
                  <a:pt x="232" y="29"/>
                </a:cubicBezTo>
                <a:cubicBezTo>
                  <a:pt x="243" y="38"/>
                  <a:pt x="251" y="49"/>
                  <a:pt x="258" y="61"/>
                </a:cubicBezTo>
                <a:cubicBezTo>
                  <a:pt x="265" y="73"/>
                  <a:pt x="269" y="86"/>
                  <a:pt x="272" y="100"/>
                </a:cubicBezTo>
                <a:lnTo>
                  <a:pt x="215" y="105"/>
                </a:lnTo>
                <a:cubicBezTo>
                  <a:pt x="212" y="86"/>
                  <a:pt x="204" y="71"/>
                  <a:pt x="193" y="60"/>
                </a:cubicBezTo>
                <a:cubicBezTo>
                  <a:pt x="181" y="49"/>
                  <a:pt x="164" y="44"/>
                  <a:pt x="142" y="44"/>
                </a:cubicBezTo>
                <a:cubicBezTo>
                  <a:pt x="126" y="44"/>
                  <a:pt x="113" y="46"/>
                  <a:pt x="102" y="52"/>
                </a:cubicBezTo>
                <a:cubicBezTo>
                  <a:pt x="92" y="57"/>
                  <a:pt x="83" y="65"/>
                  <a:pt x="77" y="76"/>
                </a:cubicBezTo>
                <a:cubicBezTo>
                  <a:pt x="70" y="86"/>
                  <a:pt x="65" y="100"/>
                  <a:pt x="62" y="116"/>
                </a:cubicBezTo>
                <a:cubicBezTo>
                  <a:pt x="60" y="132"/>
                  <a:pt x="58" y="151"/>
                  <a:pt x="58" y="172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78"/>
          <p:cNvSpPr/>
          <p:nvPr/>
        </p:nvSpPr>
        <p:spPr>
          <a:xfrm>
            <a:off x="2944080" y="280908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79"/>
          <p:cNvSpPr/>
          <p:nvPr/>
        </p:nvSpPr>
        <p:spPr>
          <a:xfrm>
            <a:off x="3134520" y="2766600"/>
            <a:ext cx="101880" cy="167040"/>
          </a:xfrm>
          <a:custGeom>
            <a:avLst/>
            <a:gdLst/>
            <a:ahLst/>
            <a:rect l="l" t="t" r="r" b="b"/>
            <a:pathLst>
              <a:path w="287" h="468">
                <a:moveTo>
                  <a:pt x="228" y="407"/>
                </a:moveTo>
                <a:cubicBezTo>
                  <a:pt x="218" y="428"/>
                  <a:pt x="204" y="444"/>
                  <a:pt x="187" y="453"/>
                </a:cubicBezTo>
                <a:cubicBezTo>
                  <a:pt x="170" y="462"/>
                  <a:pt x="149" y="467"/>
                  <a:pt x="123" y="467"/>
                </a:cubicBezTo>
                <a:cubicBezTo>
                  <a:pt x="81" y="467"/>
                  <a:pt x="50" y="453"/>
                  <a:pt x="30" y="424"/>
                </a:cubicBezTo>
                <a:cubicBezTo>
                  <a:pt x="10" y="396"/>
                  <a:pt x="0" y="352"/>
                  <a:pt x="0" y="294"/>
                </a:cubicBezTo>
                <a:cubicBezTo>
                  <a:pt x="0" y="177"/>
                  <a:pt x="41" y="119"/>
                  <a:pt x="123" y="119"/>
                </a:cubicBezTo>
                <a:cubicBezTo>
                  <a:pt x="149" y="119"/>
                  <a:pt x="170" y="123"/>
                  <a:pt x="187" y="133"/>
                </a:cubicBezTo>
                <a:cubicBezTo>
                  <a:pt x="204" y="142"/>
                  <a:pt x="218" y="157"/>
                  <a:pt x="228" y="177"/>
                </a:cubicBezTo>
                <a:lnTo>
                  <a:pt x="229" y="177"/>
                </a:lnTo>
                <a:cubicBezTo>
                  <a:pt x="229" y="175"/>
                  <a:pt x="228" y="172"/>
                  <a:pt x="228" y="167"/>
                </a:cubicBezTo>
                <a:cubicBezTo>
                  <a:pt x="228" y="163"/>
                  <a:pt x="228" y="158"/>
                  <a:pt x="228" y="153"/>
                </a:cubicBezTo>
                <a:cubicBezTo>
                  <a:pt x="228" y="148"/>
                  <a:pt x="228" y="144"/>
                  <a:pt x="228" y="140"/>
                </a:cubicBezTo>
                <a:lnTo>
                  <a:pt x="228" y="130"/>
                </a:lnTo>
                <a:lnTo>
                  <a:pt x="228" y="0"/>
                </a:lnTo>
                <a:lnTo>
                  <a:pt x="284" y="0"/>
                </a:lnTo>
                <a:lnTo>
                  <a:pt x="284" y="392"/>
                </a:lnTo>
                <a:cubicBezTo>
                  <a:pt x="284" y="400"/>
                  <a:pt x="284" y="407"/>
                  <a:pt x="284" y="415"/>
                </a:cubicBezTo>
                <a:cubicBezTo>
                  <a:pt x="284" y="422"/>
                  <a:pt x="284" y="429"/>
                  <a:pt x="284" y="435"/>
                </a:cubicBezTo>
                <a:cubicBezTo>
                  <a:pt x="285" y="442"/>
                  <a:pt x="285" y="447"/>
                  <a:pt x="285" y="451"/>
                </a:cubicBezTo>
                <a:cubicBezTo>
                  <a:pt x="285" y="456"/>
                  <a:pt x="285" y="459"/>
                  <a:pt x="286" y="461"/>
                </a:cubicBezTo>
                <a:lnTo>
                  <a:pt x="232" y="461"/>
                </a:lnTo>
                <a:cubicBezTo>
                  <a:pt x="232" y="459"/>
                  <a:pt x="231" y="456"/>
                  <a:pt x="231" y="452"/>
                </a:cubicBezTo>
                <a:cubicBezTo>
                  <a:pt x="231" y="448"/>
                  <a:pt x="231" y="444"/>
                  <a:pt x="230" y="439"/>
                </a:cubicBezTo>
                <a:cubicBezTo>
                  <a:pt x="230" y="434"/>
                  <a:pt x="230" y="429"/>
                  <a:pt x="229" y="423"/>
                </a:cubicBezTo>
                <a:cubicBezTo>
                  <a:pt x="229" y="418"/>
                  <a:pt x="229" y="412"/>
                  <a:pt x="229" y="407"/>
                </a:cubicBezTo>
                <a:lnTo>
                  <a:pt x="228" y="407"/>
                </a:lnTo>
                <a:moveTo>
                  <a:pt x="59" y="293"/>
                </a:moveTo>
                <a:cubicBezTo>
                  <a:pt x="59" y="316"/>
                  <a:pt x="60" y="336"/>
                  <a:pt x="63" y="352"/>
                </a:cubicBezTo>
                <a:cubicBezTo>
                  <a:pt x="66" y="369"/>
                  <a:pt x="70" y="382"/>
                  <a:pt x="77" y="393"/>
                </a:cubicBezTo>
                <a:cubicBezTo>
                  <a:pt x="83" y="404"/>
                  <a:pt x="91" y="411"/>
                  <a:pt x="101" y="416"/>
                </a:cubicBezTo>
                <a:cubicBezTo>
                  <a:pt x="111" y="421"/>
                  <a:pt x="123" y="424"/>
                  <a:pt x="138" y="424"/>
                </a:cubicBezTo>
                <a:cubicBezTo>
                  <a:pt x="152" y="424"/>
                  <a:pt x="165" y="421"/>
                  <a:pt x="177" y="417"/>
                </a:cubicBezTo>
                <a:cubicBezTo>
                  <a:pt x="188" y="412"/>
                  <a:pt x="197" y="404"/>
                  <a:pt x="205" y="394"/>
                </a:cubicBezTo>
                <a:cubicBezTo>
                  <a:pt x="212" y="383"/>
                  <a:pt x="218" y="369"/>
                  <a:pt x="222" y="352"/>
                </a:cubicBezTo>
                <a:cubicBezTo>
                  <a:pt x="226" y="335"/>
                  <a:pt x="228" y="314"/>
                  <a:pt x="228" y="289"/>
                </a:cubicBezTo>
                <a:cubicBezTo>
                  <a:pt x="228" y="265"/>
                  <a:pt x="226" y="245"/>
                  <a:pt x="222" y="228"/>
                </a:cubicBezTo>
                <a:cubicBezTo>
                  <a:pt x="218" y="212"/>
                  <a:pt x="212" y="199"/>
                  <a:pt x="205" y="189"/>
                </a:cubicBezTo>
                <a:cubicBezTo>
                  <a:pt x="197" y="178"/>
                  <a:pt x="188" y="171"/>
                  <a:pt x="177" y="167"/>
                </a:cubicBezTo>
                <a:cubicBezTo>
                  <a:pt x="166" y="162"/>
                  <a:pt x="153" y="160"/>
                  <a:pt x="138" y="160"/>
                </a:cubicBezTo>
                <a:cubicBezTo>
                  <a:pt x="125" y="160"/>
                  <a:pt x="113" y="162"/>
                  <a:pt x="103" y="167"/>
                </a:cubicBezTo>
                <a:cubicBezTo>
                  <a:pt x="93" y="172"/>
                  <a:pt x="85" y="180"/>
                  <a:pt x="78" y="190"/>
                </a:cubicBezTo>
                <a:cubicBezTo>
                  <a:pt x="72" y="201"/>
                  <a:pt x="67" y="214"/>
                  <a:pt x="63" y="231"/>
                </a:cubicBezTo>
                <a:cubicBezTo>
                  <a:pt x="60" y="248"/>
                  <a:pt x="59" y="269"/>
                  <a:pt x="59" y="293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80"/>
          <p:cNvSpPr/>
          <p:nvPr/>
        </p:nvSpPr>
        <p:spPr>
          <a:xfrm>
            <a:off x="3261240" y="280908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ustomShape 81"/>
          <p:cNvSpPr/>
          <p:nvPr/>
        </p:nvSpPr>
        <p:spPr>
          <a:xfrm>
            <a:off x="3384360" y="280944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CustomShape 82"/>
          <p:cNvSpPr/>
          <p:nvPr/>
        </p:nvSpPr>
        <p:spPr>
          <a:xfrm>
            <a:off x="3562560" y="280944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83"/>
          <p:cNvSpPr/>
          <p:nvPr/>
        </p:nvSpPr>
        <p:spPr>
          <a:xfrm>
            <a:off x="3680280" y="2809080"/>
            <a:ext cx="97560" cy="124200"/>
          </a:xfrm>
          <a:custGeom>
            <a:avLst/>
            <a:gdLst/>
            <a:ahLst/>
            <a:rect l="l" t="t" r="r" b="b"/>
            <a:pathLst>
              <a:path w="275" h="349">
                <a:moveTo>
                  <a:pt x="58" y="172"/>
                </a:moveTo>
                <a:cubicBezTo>
                  <a:pt x="58" y="192"/>
                  <a:pt x="60" y="209"/>
                  <a:pt x="62" y="225"/>
                </a:cubicBezTo>
                <a:cubicBezTo>
                  <a:pt x="65" y="242"/>
                  <a:pt x="70" y="256"/>
                  <a:pt x="77" y="267"/>
                </a:cubicBezTo>
                <a:cubicBezTo>
                  <a:pt x="83" y="279"/>
                  <a:pt x="92" y="288"/>
                  <a:pt x="103" y="294"/>
                </a:cubicBezTo>
                <a:cubicBezTo>
                  <a:pt x="114" y="301"/>
                  <a:pt x="127" y="304"/>
                  <a:pt x="143" y="304"/>
                </a:cubicBezTo>
                <a:cubicBezTo>
                  <a:pt x="163" y="304"/>
                  <a:pt x="179" y="299"/>
                  <a:pt x="193" y="288"/>
                </a:cubicBezTo>
                <a:cubicBezTo>
                  <a:pt x="206" y="277"/>
                  <a:pt x="214" y="261"/>
                  <a:pt x="217" y="238"/>
                </a:cubicBezTo>
                <a:lnTo>
                  <a:pt x="274" y="242"/>
                </a:lnTo>
                <a:cubicBezTo>
                  <a:pt x="272" y="256"/>
                  <a:pt x="268" y="269"/>
                  <a:pt x="262" y="282"/>
                </a:cubicBezTo>
                <a:cubicBezTo>
                  <a:pt x="255" y="295"/>
                  <a:pt x="247" y="306"/>
                  <a:pt x="236" y="316"/>
                </a:cubicBezTo>
                <a:cubicBezTo>
                  <a:pt x="226" y="325"/>
                  <a:pt x="213" y="333"/>
                  <a:pt x="198" y="339"/>
                </a:cubicBezTo>
                <a:cubicBezTo>
                  <a:pt x="182" y="345"/>
                  <a:pt x="165" y="348"/>
                  <a:pt x="145" y="348"/>
                </a:cubicBezTo>
                <a:cubicBezTo>
                  <a:pt x="118" y="348"/>
                  <a:pt x="96" y="344"/>
                  <a:pt x="78" y="335"/>
                </a:cubicBezTo>
                <a:cubicBezTo>
                  <a:pt x="59" y="326"/>
                  <a:pt x="44" y="314"/>
                  <a:pt x="33" y="298"/>
                </a:cubicBezTo>
                <a:cubicBezTo>
                  <a:pt x="21" y="282"/>
                  <a:pt x="13" y="264"/>
                  <a:pt x="8" y="243"/>
                </a:cubicBezTo>
                <a:cubicBezTo>
                  <a:pt x="3" y="222"/>
                  <a:pt x="0" y="199"/>
                  <a:pt x="0" y="174"/>
                </a:cubicBezTo>
                <a:cubicBezTo>
                  <a:pt x="0" y="151"/>
                  <a:pt x="2" y="131"/>
                  <a:pt x="6" y="114"/>
                </a:cubicBezTo>
                <a:cubicBezTo>
                  <a:pt x="9" y="97"/>
                  <a:pt x="15" y="82"/>
                  <a:pt x="21" y="69"/>
                </a:cubicBezTo>
                <a:cubicBezTo>
                  <a:pt x="28" y="56"/>
                  <a:pt x="36" y="45"/>
                  <a:pt x="45" y="36"/>
                </a:cubicBezTo>
                <a:cubicBezTo>
                  <a:pt x="54" y="27"/>
                  <a:pt x="64" y="20"/>
                  <a:pt x="75" y="15"/>
                </a:cubicBezTo>
                <a:cubicBezTo>
                  <a:pt x="85" y="10"/>
                  <a:pt x="96" y="6"/>
                  <a:pt x="108" y="4"/>
                </a:cubicBezTo>
                <a:cubicBezTo>
                  <a:pt x="120" y="1"/>
                  <a:pt x="132" y="0"/>
                  <a:pt x="144" y="0"/>
                </a:cubicBezTo>
                <a:cubicBezTo>
                  <a:pt x="163" y="0"/>
                  <a:pt x="179" y="3"/>
                  <a:pt x="194" y="8"/>
                </a:cubicBezTo>
                <a:cubicBezTo>
                  <a:pt x="209" y="13"/>
                  <a:pt x="221" y="20"/>
                  <a:pt x="232" y="29"/>
                </a:cubicBezTo>
                <a:cubicBezTo>
                  <a:pt x="243" y="38"/>
                  <a:pt x="251" y="49"/>
                  <a:pt x="258" y="61"/>
                </a:cubicBezTo>
                <a:cubicBezTo>
                  <a:pt x="265" y="73"/>
                  <a:pt x="269" y="86"/>
                  <a:pt x="272" y="100"/>
                </a:cubicBezTo>
                <a:lnTo>
                  <a:pt x="215" y="105"/>
                </a:lnTo>
                <a:cubicBezTo>
                  <a:pt x="212" y="86"/>
                  <a:pt x="204" y="71"/>
                  <a:pt x="193" y="60"/>
                </a:cubicBezTo>
                <a:cubicBezTo>
                  <a:pt x="181" y="49"/>
                  <a:pt x="164" y="44"/>
                  <a:pt x="142" y="44"/>
                </a:cubicBezTo>
                <a:cubicBezTo>
                  <a:pt x="126" y="44"/>
                  <a:pt x="113" y="46"/>
                  <a:pt x="102" y="52"/>
                </a:cubicBezTo>
                <a:cubicBezTo>
                  <a:pt x="92" y="57"/>
                  <a:pt x="83" y="65"/>
                  <a:pt x="77" y="76"/>
                </a:cubicBezTo>
                <a:cubicBezTo>
                  <a:pt x="70" y="86"/>
                  <a:pt x="65" y="100"/>
                  <a:pt x="62" y="116"/>
                </a:cubicBezTo>
                <a:cubicBezTo>
                  <a:pt x="60" y="132"/>
                  <a:pt x="58" y="151"/>
                  <a:pt x="58" y="172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84"/>
          <p:cNvSpPr/>
          <p:nvPr/>
        </p:nvSpPr>
        <p:spPr>
          <a:xfrm>
            <a:off x="3794400" y="2763720"/>
            <a:ext cx="106200" cy="169560"/>
          </a:xfrm>
          <a:custGeom>
            <a:avLst/>
            <a:gdLst/>
            <a:ahLst/>
            <a:rect l="l" t="t" r="r" b="b"/>
            <a:pathLst>
              <a:path w="299" h="475">
                <a:moveTo>
                  <a:pt x="59" y="312"/>
                </a:moveTo>
                <a:cubicBezTo>
                  <a:pt x="59" y="329"/>
                  <a:pt x="60" y="346"/>
                  <a:pt x="64" y="360"/>
                </a:cubicBezTo>
                <a:cubicBezTo>
                  <a:pt x="68" y="375"/>
                  <a:pt x="73" y="388"/>
                  <a:pt x="81" y="398"/>
                </a:cubicBezTo>
                <a:cubicBezTo>
                  <a:pt x="88" y="409"/>
                  <a:pt x="98" y="417"/>
                  <a:pt x="110" y="423"/>
                </a:cubicBezTo>
                <a:cubicBezTo>
                  <a:pt x="122" y="429"/>
                  <a:pt x="136" y="432"/>
                  <a:pt x="152" y="432"/>
                </a:cubicBezTo>
                <a:cubicBezTo>
                  <a:pt x="176" y="432"/>
                  <a:pt x="196" y="427"/>
                  <a:pt x="210" y="418"/>
                </a:cubicBezTo>
                <a:cubicBezTo>
                  <a:pt x="225" y="408"/>
                  <a:pt x="235" y="396"/>
                  <a:pt x="240" y="381"/>
                </a:cubicBezTo>
                <a:lnTo>
                  <a:pt x="289" y="395"/>
                </a:lnTo>
                <a:cubicBezTo>
                  <a:pt x="285" y="404"/>
                  <a:pt x="281" y="413"/>
                  <a:pt x="274" y="423"/>
                </a:cubicBezTo>
                <a:cubicBezTo>
                  <a:pt x="268" y="432"/>
                  <a:pt x="260" y="441"/>
                  <a:pt x="249" y="448"/>
                </a:cubicBezTo>
                <a:cubicBezTo>
                  <a:pt x="238" y="456"/>
                  <a:pt x="225" y="462"/>
                  <a:pt x="209" y="467"/>
                </a:cubicBezTo>
                <a:cubicBezTo>
                  <a:pt x="194" y="472"/>
                  <a:pt x="175" y="474"/>
                  <a:pt x="152" y="474"/>
                </a:cubicBezTo>
                <a:cubicBezTo>
                  <a:pt x="103" y="474"/>
                  <a:pt x="65" y="459"/>
                  <a:pt x="39" y="430"/>
                </a:cubicBezTo>
                <a:cubicBezTo>
                  <a:pt x="13" y="400"/>
                  <a:pt x="0" y="356"/>
                  <a:pt x="0" y="298"/>
                </a:cubicBezTo>
                <a:cubicBezTo>
                  <a:pt x="0" y="266"/>
                  <a:pt x="4" y="240"/>
                  <a:pt x="12" y="218"/>
                </a:cubicBezTo>
                <a:cubicBezTo>
                  <a:pt x="20" y="196"/>
                  <a:pt x="30" y="178"/>
                  <a:pt x="44" y="165"/>
                </a:cubicBezTo>
                <a:cubicBezTo>
                  <a:pt x="58" y="151"/>
                  <a:pt x="74" y="141"/>
                  <a:pt x="92" y="135"/>
                </a:cubicBezTo>
                <a:cubicBezTo>
                  <a:pt x="110" y="129"/>
                  <a:pt x="129" y="126"/>
                  <a:pt x="150" y="126"/>
                </a:cubicBezTo>
                <a:cubicBezTo>
                  <a:pt x="178" y="126"/>
                  <a:pt x="202" y="130"/>
                  <a:pt x="221" y="139"/>
                </a:cubicBezTo>
                <a:cubicBezTo>
                  <a:pt x="240" y="149"/>
                  <a:pt x="255" y="161"/>
                  <a:pt x="266" y="177"/>
                </a:cubicBezTo>
                <a:cubicBezTo>
                  <a:pt x="278" y="193"/>
                  <a:pt x="286" y="212"/>
                  <a:pt x="291" y="234"/>
                </a:cubicBezTo>
                <a:cubicBezTo>
                  <a:pt x="296" y="256"/>
                  <a:pt x="298" y="279"/>
                  <a:pt x="298" y="304"/>
                </a:cubicBezTo>
                <a:lnTo>
                  <a:pt x="298" y="312"/>
                </a:lnTo>
                <a:lnTo>
                  <a:pt x="59" y="312"/>
                </a:lnTo>
                <a:moveTo>
                  <a:pt x="240" y="269"/>
                </a:moveTo>
                <a:cubicBezTo>
                  <a:pt x="237" y="234"/>
                  <a:pt x="228" y="208"/>
                  <a:pt x="213" y="191"/>
                </a:cubicBezTo>
                <a:cubicBezTo>
                  <a:pt x="198" y="175"/>
                  <a:pt x="177" y="167"/>
                  <a:pt x="149" y="167"/>
                </a:cubicBezTo>
                <a:cubicBezTo>
                  <a:pt x="140" y="167"/>
                  <a:pt x="130" y="169"/>
                  <a:pt x="120" y="172"/>
                </a:cubicBezTo>
                <a:cubicBezTo>
                  <a:pt x="110" y="175"/>
                  <a:pt x="100" y="180"/>
                  <a:pt x="91" y="188"/>
                </a:cubicBezTo>
                <a:cubicBezTo>
                  <a:pt x="83" y="195"/>
                  <a:pt x="75" y="206"/>
                  <a:pt x="69" y="219"/>
                </a:cubicBezTo>
                <a:cubicBezTo>
                  <a:pt x="63" y="232"/>
                  <a:pt x="60" y="249"/>
                  <a:pt x="59" y="269"/>
                </a:cubicBezTo>
                <a:lnTo>
                  <a:pt x="240" y="269"/>
                </a:lnTo>
                <a:moveTo>
                  <a:pt x="109" y="95"/>
                </a:moveTo>
                <a:lnTo>
                  <a:pt x="109" y="89"/>
                </a:lnTo>
                <a:lnTo>
                  <a:pt x="177" y="0"/>
                </a:lnTo>
                <a:lnTo>
                  <a:pt x="241" y="0"/>
                </a:lnTo>
                <a:lnTo>
                  <a:pt x="241" y="9"/>
                </a:lnTo>
                <a:lnTo>
                  <a:pt x="139" y="95"/>
                </a:lnTo>
                <a:lnTo>
                  <a:pt x="109" y="95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CustomShape 85"/>
          <p:cNvSpPr/>
          <p:nvPr/>
        </p:nvSpPr>
        <p:spPr>
          <a:xfrm>
            <a:off x="3926520" y="280908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CustomShape 86"/>
          <p:cNvSpPr/>
          <p:nvPr/>
        </p:nvSpPr>
        <p:spPr>
          <a:xfrm>
            <a:off x="4047480" y="2809080"/>
            <a:ext cx="116280" cy="124200"/>
          </a:xfrm>
          <a:custGeom>
            <a:avLst/>
            <a:gdLst/>
            <a:ahLst/>
            <a:rect l="l" t="t" r="r" b="b"/>
            <a:pathLst>
              <a:path w="327" h="349">
                <a:moveTo>
                  <a:pt x="101" y="348"/>
                </a:moveTo>
                <a:cubicBezTo>
                  <a:pt x="68" y="348"/>
                  <a:pt x="42" y="339"/>
                  <a:pt x="25" y="321"/>
                </a:cubicBezTo>
                <a:cubicBezTo>
                  <a:pt x="8" y="304"/>
                  <a:pt x="0" y="279"/>
                  <a:pt x="0" y="248"/>
                </a:cubicBezTo>
                <a:cubicBezTo>
                  <a:pt x="0" y="226"/>
                  <a:pt x="4" y="208"/>
                  <a:pt x="13" y="194"/>
                </a:cubicBezTo>
                <a:cubicBezTo>
                  <a:pt x="21" y="180"/>
                  <a:pt x="32" y="168"/>
                  <a:pt x="45" y="160"/>
                </a:cubicBezTo>
                <a:cubicBezTo>
                  <a:pt x="59" y="152"/>
                  <a:pt x="74" y="147"/>
                  <a:pt x="92" y="144"/>
                </a:cubicBezTo>
                <a:cubicBezTo>
                  <a:pt x="109" y="141"/>
                  <a:pt x="127" y="139"/>
                  <a:pt x="145" y="138"/>
                </a:cubicBezTo>
                <a:lnTo>
                  <a:pt x="220" y="137"/>
                </a:lnTo>
                <a:lnTo>
                  <a:pt x="220" y="119"/>
                </a:lnTo>
                <a:cubicBezTo>
                  <a:pt x="220" y="105"/>
                  <a:pt x="219" y="93"/>
                  <a:pt x="216" y="83"/>
                </a:cubicBezTo>
                <a:cubicBezTo>
                  <a:pt x="213" y="74"/>
                  <a:pt x="208" y="66"/>
                  <a:pt x="202" y="60"/>
                </a:cubicBezTo>
                <a:cubicBezTo>
                  <a:pt x="196" y="54"/>
                  <a:pt x="189" y="50"/>
                  <a:pt x="180" y="47"/>
                </a:cubicBezTo>
                <a:cubicBezTo>
                  <a:pt x="171" y="44"/>
                  <a:pt x="160" y="43"/>
                  <a:pt x="148" y="43"/>
                </a:cubicBezTo>
                <a:cubicBezTo>
                  <a:pt x="137" y="43"/>
                  <a:pt x="128" y="43"/>
                  <a:pt x="119" y="45"/>
                </a:cubicBezTo>
                <a:cubicBezTo>
                  <a:pt x="110" y="46"/>
                  <a:pt x="103" y="49"/>
                  <a:pt x="96" y="53"/>
                </a:cubicBezTo>
                <a:cubicBezTo>
                  <a:pt x="90" y="57"/>
                  <a:pt x="85" y="63"/>
                  <a:pt x="81" y="70"/>
                </a:cubicBezTo>
                <a:cubicBezTo>
                  <a:pt x="77" y="77"/>
                  <a:pt x="74" y="85"/>
                  <a:pt x="73" y="96"/>
                </a:cubicBezTo>
                <a:lnTo>
                  <a:pt x="15" y="91"/>
                </a:lnTo>
                <a:cubicBezTo>
                  <a:pt x="17" y="77"/>
                  <a:pt x="21" y="65"/>
                  <a:pt x="27" y="54"/>
                </a:cubicBezTo>
                <a:cubicBezTo>
                  <a:pt x="32" y="43"/>
                  <a:pt x="41" y="34"/>
                  <a:pt x="51" y="25"/>
                </a:cubicBezTo>
                <a:cubicBezTo>
                  <a:pt x="62" y="17"/>
                  <a:pt x="75" y="11"/>
                  <a:pt x="91" y="7"/>
                </a:cubicBezTo>
                <a:cubicBezTo>
                  <a:pt x="107" y="2"/>
                  <a:pt x="127" y="0"/>
                  <a:pt x="149" y="0"/>
                </a:cubicBezTo>
                <a:cubicBezTo>
                  <a:pt x="192" y="0"/>
                  <a:pt x="223" y="10"/>
                  <a:pt x="245" y="29"/>
                </a:cubicBezTo>
                <a:cubicBezTo>
                  <a:pt x="266" y="48"/>
                  <a:pt x="277" y="76"/>
                  <a:pt x="277" y="113"/>
                </a:cubicBezTo>
                <a:lnTo>
                  <a:pt x="277" y="258"/>
                </a:lnTo>
                <a:cubicBezTo>
                  <a:pt x="277" y="274"/>
                  <a:pt x="279" y="287"/>
                  <a:pt x="283" y="295"/>
                </a:cubicBezTo>
                <a:cubicBezTo>
                  <a:pt x="287" y="303"/>
                  <a:pt x="296" y="307"/>
                  <a:pt x="308" y="307"/>
                </a:cubicBezTo>
                <a:cubicBezTo>
                  <a:pt x="311" y="307"/>
                  <a:pt x="314" y="307"/>
                  <a:pt x="317" y="307"/>
                </a:cubicBezTo>
                <a:cubicBezTo>
                  <a:pt x="320" y="306"/>
                  <a:pt x="323" y="306"/>
                  <a:pt x="326" y="305"/>
                </a:cubicBezTo>
                <a:lnTo>
                  <a:pt x="326" y="340"/>
                </a:lnTo>
                <a:cubicBezTo>
                  <a:pt x="319" y="342"/>
                  <a:pt x="312" y="343"/>
                  <a:pt x="305" y="344"/>
                </a:cubicBezTo>
                <a:cubicBezTo>
                  <a:pt x="298" y="345"/>
                  <a:pt x="291" y="345"/>
                  <a:pt x="283" y="345"/>
                </a:cubicBezTo>
                <a:cubicBezTo>
                  <a:pt x="273" y="345"/>
                  <a:pt x="264" y="344"/>
                  <a:pt x="256" y="341"/>
                </a:cubicBezTo>
                <a:cubicBezTo>
                  <a:pt x="248" y="338"/>
                  <a:pt x="242" y="334"/>
                  <a:pt x="238" y="328"/>
                </a:cubicBezTo>
                <a:cubicBezTo>
                  <a:pt x="233" y="322"/>
                  <a:pt x="229" y="315"/>
                  <a:pt x="227" y="307"/>
                </a:cubicBezTo>
                <a:cubicBezTo>
                  <a:pt x="224" y="299"/>
                  <a:pt x="223" y="289"/>
                  <a:pt x="222" y="278"/>
                </a:cubicBezTo>
                <a:lnTo>
                  <a:pt x="220" y="278"/>
                </a:lnTo>
                <a:cubicBezTo>
                  <a:pt x="214" y="288"/>
                  <a:pt x="208" y="298"/>
                  <a:pt x="200" y="307"/>
                </a:cubicBezTo>
                <a:cubicBezTo>
                  <a:pt x="193" y="315"/>
                  <a:pt x="185" y="323"/>
                  <a:pt x="176" y="329"/>
                </a:cubicBezTo>
                <a:cubicBezTo>
                  <a:pt x="166" y="335"/>
                  <a:pt x="155" y="340"/>
                  <a:pt x="143" y="343"/>
                </a:cubicBezTo>
                <a:cubicBezTo>
                  <a:pt x="131" y="346"/>
                  <a:pt x="117" y="348"/>
                  <a:pt x="101" y="348"/>
                </a:cubicBezTo>
                <a:moveTo>
                  <a:pt x="114" y="306"/>
                </a:moveTo>
                <a:cubicBezTo>
                  <a:pt x="132" y="306"/>
                  <a:pt x="147" y="303"/>
                  <a:pt x="161" y="296"/>
                </a:cubicBezTo>
                <a:cubicBezTo>
                  <a:pt x="174" y="290"/>
                  <a:pt x="185" y="282"/>
                  <a:pt x="194" y="272"/>
                </a:cubicBezTo>
                <a:cubicBezTo>
                  <a:pt x="203" y="262"/>
                  <a:pt x="209" y="251"/>
                  <a:pt x="214" y="239"/>
                </a:cubicBezTo>
                <a:cubicBezTo>
                  <a:pt x="218" y="227"/>
                  <a:pt x="220" y="215"/>
                  <a:pt x="220" y="204"/>
                </a:cubicBezTo>
                <a:lnTo>
                  <a:pt x="220" y="177"/>
                </a:lnTo>
                <a:lnTo>
                  <a:pt x="159" y="177"/>
                </a:lnTo>
                <a:cubicBezTo>
                  <a:pt x="145" y="177"/>
                  <a:pt x="132" y="178"/>
                  <a:pt x="120" y="180"/>
                </a:cubicBezTo>
                <a:cubicBezTo>
                  <a:pt x="108" y="182"/>
                  <a:pt x="97" y="185"/>
                  <a:pt x="88" y="190"/>
                </a:cubicBezTo>
                <a:cubicBezTo>
                  <a:pt x="78" y="195"/>
                  <a:pt x="71" y="203"/>
                  <a:pt x="66" y="212"/>
                </a:cubicBezTo>
                <a:cubicBezTo>
                  <a:pt x="60" y="221"/>
                  <a:pt x="57" y="234"/>
                  <a:pt x="57" y="249"/>
                </a:cubicBezTo>
                <a:cubicBezTo>
                  <a:pt x="57" y="267"/>
                  <a:pt x="62" y="281"/>
                  <a:pt x="72" y="291"/>
                </a:cubicBezTo>
                <a:cubicBezTo>
                  <a:pt x="82" y="301"/>
                  <a:pt x="96" y="306"/>
                  <a:pt x="114" y="306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CustomShape 87"/>
          <p:cNvSpPr/>
          <p:nvPr/>
        </p:nvSpPr>
        <p:spPr>
          <a:xfrm>
            <a:off x="4179240" y="2809080"/>
            <a:ext cx="56160" cy="122040"/>
          </a:xfrm>
          <a:custGeom>
            <a:avLst/>
            <a:gdLst/>
            <a:ahLst/>
            <a:rect l="l" t="t" r="r" b="b"/>
            <a:pathLst>
              <a:path w="160" h="343">
                <a:moveTo>
                  <a:pt x="2" y="342"/>
                </a:moveTo>
                <a:lnTo>
                  <a:pt x="2" y="84"/>
                </a:lnTo>
                <a:cubicBezTo>
                  <a:pt x="2" y="77"/>
                  <a:pt x="2" y="70"/>
                  <a:pt x="2" y="63"/>
                </a:cubicBezTo>
                <a:cubicBezTo>
                  <a:pt x="2" y="56"/>
                  <a:pt x="1" y="48"/>
                  <a:pt x="1" y="42"/>
                </a:cubicBezTo>
                <a:cubicBezTo>
                  <a:pt x="1" y="35"/>
                  <a:pt x="1" y="28"/>
                  <a:pt x="1" y="22"/>
                </a:cubicBezTo>
                <a:cubicBezTo>
                  <a:pt x="0" y="16"/>
                  <a:pt x="0" y="11"/>
                  <a:pt x="0" y="6"/>
                </a:cubicBezTo>
                <a:lnTo>
                  <a:pt x="53" y="6"/>
                </a:lnTo>
                <a:cubicBezTo>
                  <a:pt x="53" y="11"/>
                  <a:pt x="53" y="16"/>
                  <a:pt x="53" y="23"/>
                </a:cubicBezTo>
                <a:cubicBezTo>
                  <a:pt x="54" y="29"/>
                  <a:pt x="54" y="35"/>
                  <a:pt x="54" y="41"/>
                </a:cubicBezTo>
                <a:cubicBezTo>
                  <a:pt x="55" y="48"/>
                  <a:pt x="55" y="54"/>
                  <a:pt x="55" y="60"/>
                </a:cubicBezTo>
                <a:cubicBezTo>
                  <a:pt x="55" y="66"/>
                  <a:pt x="55" y="71"/>
                  <a:pt x="55" y="75"/>
                </a:cubicBezTo>
                <a:lnTo>
                  <a:pt x="56" y="75"/>
                </a:lnTo>
                <a:cubicBezTo>
                  <a:pt x="60" y="62"/>
                  <a:pt x="65" y="51"/>
                  <a:pt x="69" y="41"/>
                </a:cubicBezTo>
                <a:cubicBezTo>
                  <a:pt x="73" y="32"/>
                  <a:pt x="79" y="24"/>
                  <a:pt x="85" y="18"/>
                </a:cubicBezTo>
                <a:cubicBezTo>
                  <a:pt x="91" y="12"/>
                  <a:pt x="98" y="8"/>
                  <a:pt x="106" y="5"/>
                </a:cubicBezTo>
                <a:cubicBezTo>
                  <a:pt x="114" y="2"/>
                  <a:pt x="124" y="0"/>
                  <a:pt x="136" y="0"/>
                </a:cubicBezTo>
                <a:cubicBezTo>
                  <a:pt x="141" y="0"/>
                  <a:pt x="145" y="0"/>
                  <a:pt x="149" y="1"/>
                </a:cubicBezTo>
                <a:cubicBezTo>
                  <a:pt x="153" y="2"/>
                  <a:pt x="156" y="2"/>
                  <a:pt x="159" y="3"/>
                </a:cubicBezTo>
                <a:lnTo>
                  <a:pt x="159" y="54"/>
                </a:lnTo>
                <a:cubicBezTo>
                  <a:pt x="155" y="53"/>
                  <a:pt x="151" y="53"/>
                  <a:pt x="146" y="52"/>
                </a:cubicBezTo>
                <a:cubicBezTo>
                  <a:pt x="141" y="51"/>
                  <a:pt x="135" y="51"/>
                  <a:pt x="129" y="51"/>
                </a:cubicBezTo>
                <a:cubicBezTo>
                  <a:pt x="116" y="51"/>
                  <a:pt x="105" y="54"/>
                  <a:pt x="96" y="60"/>
                </a:cubicBezTo>
                <a:cubicBezTo>
                  <a:pt x="87" y="66"/>
                  <a:pt x="80" y="74"/>
                  <a:pt x="74" y="84"/>
                </a:cubicBezTo>
                <a:cubicBezTo>
                  <a:pt x="69" y="94"/>
                  <a:pt x="64" y="106"/>
                  <a:pt x="62" y="121"/>
                </a:cubicBezTo>
                <a:cubicBezTo>
                  <a:pt x="59" y="135"/>
                  <a:pt x="58" y="150"/>
                  <a:pt x="58" y="167"/>
                </a:cubicBezTo>
                <a:lnTo>
                  <a:pt x="58" y="342"/>
                </a:lnTo>
                <a:lnTo>
                  <a:pt x="2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ustomShape 88"/>
          <p:cNvSpPr/>
          <p:nvPr/>
        </p:nvSpPr>
        <p:spPr>
          <a:xfrm>
            <a:off x="4255560" y="2766600"/>
            <a:ext cx="19080" cy="164880"/>
          </a:xfrm>
          <a:custGeom>
            <a:avLst/>
            <a:gdLst/>
            <a:ahLst/>
            <a:rect l="l" t="t" r="r" b="b"/>
            <a:pathLst>
              <a:path w="57" h="462">
                <a:moveTo>
                  <a:pt x="0" y="53"/>
                </a:moveTo>
                <a:lnTo>
                  <a:pt x="0" y="0"/>
                </a:lnTo>
                <a:lnTo>
                  <a:pt x="56" y="0"/>
                </a:lnTo>
                <a:lnTo>
                  <a:pt x="56" y="53"/>
                </a:lnTo>
                <a:lnTo>
                  <a:pt x="0" y="53"/>
                </a:lnTo>
                <a:moveTo>
                  <a:pt x="0" y="461"/>
                </a:moveTo>
                <a:lnTo>
                  <a:pt x="0" y="125"/>
                </a:lnTo>
                <a:lnTo>
                  <a:pt x="56" y="125"/>
                </a:lnTo>
                <a:lnTo>
                  <a:pt x="56" y="461"/>
                </a:lnTo>
                <a:lnTo>
                  <a:pt x="0" y="461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89"/>
          <p:cNvSpPr/>
          <p:nvPr/>
        </p:nvSpPr>
        <p:spPr>
          <a:xfrm>
            <a:off x="4300560" y="2809080"/>
            <a:ext cx="106920" cy="124200"/>
          </a:xfrm>
          <a:custGeom>
            <a:avLst/>
            <a:gdLst/>
            <a:ahLst/>
            <a:rect l="l" t="t" r="r" b="b"/>
            <a:pathLst>
              <a:path w="301" h="349">
                <a:moveTo>
                  <a:pt x="300" y="174"/>
                </a:moveTo>
                <a:cubicBezTo>
                  <a:pt x="300" y="233"/>
                  <a:pt x="287" y="276"/>
                  <a:pt x="261" y="305"/>
                </a:cubicBezTo>
                <a:cubicBezTo>
                  <a:pt x="235" y="334"/>
                  <a:pt x="198" y="348"/>
                  <a:pt x="149" y="348"/>
                </a:cubicBezTo>
                <a:cubicBezTo>
                  <a:pt x="125" y="348"/>
                  <a:pt x="104" y="345"/>
                  <a:pt x="86" y="338"/>
                </a:cubicBezTo>
                <a:cubicBezTo>
                  <a:pt x="67" y="331"/>
                  <a:pt x="52" y="320"/>
                  <a:pt x="39" y="305"/>
                </a:cubicBezTo>
                <a:cubicBezTo>
                  <a:pt x="27" y="291"/>
                  <a:pt x="17" y="273"/>
                  <a:pt x="10" y="251"/>
                </a:cubicBezTo>
                <a:cubicBezTo>
                  <a:pt x="3" y="229"/>
                  <a:pt x="0" y="203"/>
                  <a:pt x="0" y="174"/>
                </a:cubicBezTo>
                <a:cubicBezTo>
                  <a:pt x="0" y="58"/>
                  <a:pt x="50" y="0"/>
                  <a:pt x="150" y="0"/>
                </a:cubicBezTo>
                <a:cubicBezTo>
                  <a:pt x="176" y="0"/>
                  <a:pt x="199" y="4"/>
                  <a:pt x="218" y="11"/>
                </a:cubicBezTo>
                <a:cubicBezTo>
                  <a:pt x="237" y="18"/>
                  <a:pt x="252" y="29"/>
                  <a:pt x="264" y="43"/>
                </a:cubicBezTo>
                <a:cubicBezTo>
                  <a:pt x="276" y="58"/>
                  <a:pt x="285" y="76"/>
                  <a:pt x="291" y="98"/>
                </a:cubicBezTo>
                <a:cubicBezTo>
                  <a:pt x="297" y="120"/>
                  <a:pt x="300" y="145"/>
                  <a:pt x="300" y="174"/>
                </a:cubicBezTo>
                <a:moveTo>
                  <a:pt x="241" y="174"/>
                </a:moveTo>
                <a:cubicBezTo>
                  <a:pt x="241" y="148"/>
                  <a:pt x="239" y="126"/>
                  <a:pt x="235" y="109"/>
                </a:cubicBezTo>
                <a:cubicBezTo>
                  <a:pt x="231" y="92"/>
                  <a:pt x="225" y="79"/>
                  <a:pt x="218" y="69"/>
                </a:cubicBezTo>
                <a:cubicBezTo>
                  <a:pt x="210" y="58"/>
                  <a:pt x="200" y="51"/>
                  <a:pt x="189" y="47"/>
                </a:cubicBezTo>
                <a:cubicBezTo>
                  <a:pt x="178" y="43"/>
                  <a:pt x="165" y="41"/>
                  <a:pt x="151" y="41"/>
                </a:cubicBezTo>
                <a:cubicBezTo>
                  <a:pt x="137" y="41"/>
                  <a:pt x="124" y="43"/>
                  <a:pt x="113" y="48"/>
                </a:cubicBezTo>
                <a:cubicBezTo>
                  <a:pt x="101" y="52"/>
                  <a:pt x="91" y="59"/>
                  <a:pt x="83" y="69"/>
                </a:cubicBezTo>
                <a:cubicBezTo>
                  <a:pt x="75" y="80"/>
                  <a:pt x="69" y="93"/>
                  <a:pt x="65" y="110"/>
                </a:cubicBezTo>
                <a:cubicBezTo>
                  <a:pt x="61" y="127"/>
                  <a:pt x="59" y="148"/>
                  <a:pt x="59" y="174"/>
                </a:cubicBezTo>
                <a:cubicBezTo>
                  <a:pt x="59" y="200"/>
                  <a:pt x="61" y="221"/>
                  <a:pt x="65" y="239"/>
                </a:cubicBezTo>
                <a:cubicBezTo>
                  <a:pt x="70" y="256"/>
                  <a:pt x="76" y="269"/>
                  <a:pt x="84" y="279"/>
                </a:cubicBezTo>
                <a:cubicBezTo>
                  <a:pt x="92" y="290"/>
                  <a:pt x="102" y="297"/>
                  <a:pt x="112" y="301"/>
                </a:cubicBezTo>
                <a:cubicBezTo>
                  <a:pt x="123" y="305"/>
                  <a:pt x="135" y="307"/>
                  <a:pt x="148" y="307"/>
                </a:cubicBezTo>
                <a:cubicBezTo>
                  <a:pt x="162" y="307"/>
                  <a:pt x="175" y="305"/>
                  <a:pt x="187" y="301"/>
                </a:cubicBezTo>
                <a:cubicBezTo>
                  <a:pt x="198" y="297"/>
                  <a:pt x="208" y="290"/>
                  <a:pt x="216" y="280"/>
                </a:cubicBezTo>
                <a:cubicBezTo>
                  <a:pt x="224" y="270"/>
                  <a:pt x="230" y="256"/>
                  <a:pt x="235" y="239"/>
                </a:cubicBezTo>
                <a:cubicBezTo>
                  <a:pt x="239" y="222"/>
                  <a:pt x="241" y="200"/>
                  <a:pt x="241" y="17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CustomShape 90"/>
          <p:cNvSpPr/>
          <p:nvPr/>
        </p:nvSpPr>
        <p:spPr>
          <a:xfrm>
            <a:off x="4423680" y="280944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91"/>
          <p:cNvSpPr/>
          <p:nvPr/>
        </p:nvSpPr>
        <p:spPr>
          <a:xfrm>
            <a:off x="4605120" y="2766600"/>
            <a:ext cx="101880" cy="167040"/>
          </a:xfrm>
          <a:custGeom>
            <a:avLst/>
            <a:gdLst/>
            <a:ahLst/>
            <a:rect l="l" t="t" r="r" b="b"/>
            <a:pathLst>
              <a:path w="287" h="468">
                <a:moveTo>
                  <a:pt x="228" y="407"/>
                </a:moveTo>
                <a:cubicBezTo>
                  <a:pt x="218" y="428"/>
                  <a:pt x="204" y="444"/>
                  <a:pt x="187" y="453"/>
                </a:cubicBezTo>
                <a:cubicBezTo>
                  <a:pt x="170" y="462"/>
                  <a:pt x="149" y="467"/>
                  <a:pt x="123" y="467"/>
                </a:cubicBezTo>
                <a:cubicBezTo>
                  <a:pt x="81" y="467"/>
                  <a:pt x="50" y="453"/>
                  <a:pt x="30" y="424"/>
                </a:cubicBezTo>
                <a:cubicBezTo>
                  <a:pt x="10" y="396"/>
                  <a:pt x="0" y="352"/>
                  <a:pt x="0" y="294"/>
                </a:cubicBezTo>
                <a:cubicBezTo>
                  <a:pt x="0" y="177"/>
                  <a:pt x="41" y="119"/>
                  <a:pt x="123" y="119"/>
                </a:cubicBezTo>
                <a:cubicBezTo>
                  <a:pt x="149" y="119"/>
                  <a:pt x="170" y="123"/>
                  <a:pt x="187" y="133"/>
                </a:cubicBezTo>
                <a:cubicBezTo>
                  <a:pt x="204" y="142"/>
                  <a:pt x="218" y="157"/>
                  <a:pt x="228" y="177"/>
                </a:cubicBezTo>
                <a:lnTo>
                  <a:pt x="229" y="177"/>
                </a:lnTo>
                <a:cubicBezTo>
                  <a:pt x="229" y="175"/>
                  <a:pt x="228" y="172"/>
                  <a:pt x="228" y="167"/>
                </a:cubicBezTo>
                <a:cubicBezTo>
                  <a:pt x="228" y="163"/>
                  <a:pt x="228" y="158"/>
                  <a:pt x="228" y="153"/>
                </a:cubicBezTo>
                <a:cubicBezTo>
                  <a:pt x="228" y="148"/>
                  <a:pt x="228" y="144"/>
                  <a:pt x="228" y="140"/>
                </a:cubicBezTo>
                <a:lnTo>
                  <a:pt x="228" y="130"/>
                </a:lnTo>
                <a:lnTo>
                  <a:pt x="228" y="0"/>
                </a:lnTo>
                <a:lnTo>
                  <a:pt x="284" y="0"/>
                </a:lnTo>
                <a:lnTo>
                  <a:pt x="284" y="392"/>
                </a:lnTo>
                <a:cubicBezTo>
                  <a:pt x="284" y="400"/>
                  <a:pt x="284" y="407"/>
                  <a:pt x="284" y="415"/>
                </a:cubicBezTo>
                <a:cubicBezTo>
                  <a:pt x="284" y="422"/>
                  <a:pt x="284" y="429"/>
                  <a:pt x="284" y="435"/>
                </a:cubicBezTo>
                <a:cubicBezTo>
                  <a:pt x="285" y="442"/>
                  <a:pt x="285" y="447"/>
                  <a:pt x="285" y="451"/>
                </a:cubicBezTo>
                <a:cubicBezTo>
                  <a:pt x="285" y="456"/>
                  <a:pt x="285" y="459"/>
                  <a:pt x="286" y="461"/>
                </a:cubicBezTo>
                <a:lnTo>
                  <a:pt x="232" y="461"/>
                </a:lnTo>
                <a:cubicBezTo>
                  <a:pt x="232" y="459"/>
                  <a:pt x="231" y="456"/>
                  <a:pt x="231" y="452"/>
                </a:cubicBezTo>
                <a:cubicBezTo>
                  <a:pt x="231" y="448"/>
                  <a:pt x="231" y="444"/>
                  <a:pt x="230" y="439"/>
                </a:cubicBezTo>
                <a:cubicBezTo>
                  <a:pt x="230" y="434"/>
                  <a:pt x="230" y="429"/>
                  <a:pt x="229" y="423"/>
                </a:cubicBezTo>
                <a:cubicBezTo>
                  <a:pt x="229" y="418"/>
                  <a:pt x="229" y="412"/>
                  <a:pt x="229" y="407"/>
                </a:cubicBezTo>
                <a:lnTo>
                  <a:pt x="228" y="407"/>
                </a:lnTo>
                <a:moveTo>
                  <a:pt x="59" y="293"/>
                </a:moveTo>
                <a:cubicBezTo>
                  <a:pt x="59" y="316"/>
                  <a:pt x="60" y="336"/>
                  <a:pt x="63" y="352"/>
                </a:cubicBezTo>
                <a:cubicBezTo>
                  <a:pt x="66" y="369"/>
                  <a:pt x="70" y="382"/>
                  <a:pt x="77" y="393"/>
                </a:cubicBezTo>
                <a:cubicBezTo>
                  <a:pt x="83" y="404"/>
                  <a:pt x="91" y="411"/>
                  <a:pt x="101" y="416"/>
                </a:cubicBezTo>
                <a:cubicBezTo>
                  <a:pt x="111" y="421"/>
                  <a:pt x="123" y="424"/>
                  <a:pt x="138" y="424"/>
                </a:cubicBezTo>
                <a:cubicBezTo>
                  <a:pt x="152" y="424"/>
                  <a:pt x="165" y="421"/>
                  <a:pt x="177" y="417"/>
                </a:cubicBezTo>
                <a:cubicBezTo>
                  <a:pt x="188" y="412"/>
                  <a:pt x="197" y="404"/>
                  <a:pt x="205" y="394"/>
                </a:cubicBezTo>
                <a:cubicBezTo>
                  <a:pt x="212" y="383"/>
                  <a:pt x="218" y="369"/>
                  <a:pt x="222" y="352"/>
                </a:cubicBezTo>
                <a:cubicBezTo>
                  <a:pt x="226" y="335"/>
                  <a:pt x="228" y="314"/>
                  <a:pt x="228" y="289"/>
                </a:cubicBezTo>
                <a:cubicBezTo>
                  <a:pt x="228" y="265"/>
                  <a:pt x="226" y="245"/>
                  <a:pt x="222" y="228"/>
                </a:cubicBezTo>
                <a:cubicBezTo>
                  <a:pt x="218" y="212"/>
                  <a:pt x="212" y="199"/>
                  <a:pt x="205" y="189"/>
                </a:cubicBezTo>
                <a:cubicBezTo>
                  <a:pt x="197" y="178"/>
                  <a:pt x="188" y="171"/>
                  <a:pt x="177" y="167"/>
                </a:cubicBezTo>
                <a:cubicBezTo>
                  <a:pt x="166" y="162"/>
                  <a:pt x="153" y="160"/>
                  <a:pt x="138" y="160"/>
                </a:cubicBezTo>
                <a:cubicBezTo>
                  <a:pt x="125" y="160"/>
                  <a:pt x="113" y="162"/>
                  <a:pt x="103" y="167"/>
                </a:cubicBezTo>
                <a:cubicBezTo>
                  <a:pt x="93" y="172"/>
                  <a:pt x="85" y="180"/>
                  <a:pt x="78" y="190"/>
                </a:cubicBezTo>
                <a:cubicBezTo>
                  <a:pt x="72" y="201"/>
                  <a:pt x="67" y="214"/>
                  <a:pt x="63" y="231"/>
                </a:cubicBezTo>
                <a:cubicBezTo>
                  <a:pt x="60" y="248"/>
                  <a:pt x="59" y="269"/>
                  <a:pt x="59" y="293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92"/>
          <p:cNvSpPr/>
          <p:nvPr/>
        </p:nvSpPr>
        <p:spPr>
          <a:xfrm>
            <a:off x="4731840" y="280908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CustomShape 93"/>
          <p:cNvSpPr/>
          <p:nvPr/>
        </p:nvSpPr>
        <p:spPr>
          <a:xfrm>
            <a:off x="4916160" y="2784240"/>
            <a:ext cx="57240" cy="148680"/>
          </a:xfrm>
          <a:custGeom>
            <a:avLst/>
            <a:gdLst/>
            <a:ahLst/>
            <a:rect l="l" t="t" r="r" b="b"/>
            <a:pathLst>
              <a:path w="163" h="417">
                <a:moveTo>
                  <a:pt x="162" y="409"/>
                </a:moveTo>
                <a:cubicBezTo>
                  <a:pt x="154" y="411"/>
                  <a:pt x="145" y="413"/>
                  <a:pt x="136" y="414"/>
                </a:cubicBezTo>
                <a:cubicBezTo>
                  <a:pt x="127" y="415"/>
                  <a:pt x="117" y="416"/>
                  <a:pt x="106" y="416"/>
                </a:cubicBezTo>
                <a:cubicBezTo>
                  <a:pt x="61" y="416"/>
                  <a:pt x="39" y="391"/>
                  <a:pt x="39" y="340"/>
                </a:cubicBezTo>
                <a:lnTo>
                  <a:pt x="39" y="116"/>
                </a:lnTo>
                <a:lnTo>
                  <a:pt x="0" y="116"/>
                </a:lnTo>
                <a:lnTo>
                  <a:pt x="0" y="75"/>
                </a:lnTo>
                <a:lnTo>
                  <a:pt x="41" y="75"/>
                </a:lnTo>
                <a:lnTo>
                  <a:pt x="57" y="0"/>
                </a:lnTo>
                <a:lnTo>
                  <a:pt x="95" y="0"/>
                </a:lnTo>
                <a:lnTo>
                  <a:pt x="95" y="75"/>
                </a:lnTo>
                <a:lnTo>
                  <a:pt x="157" y="75"/>
                </a:lnTo>
                <a:lnTo>
                  <a:pt x="157" y="116"/>
                </a:lnTo>
                <a:lnTo>
                  <a:pt x="95" y="116"/>
                </a:lnTo>
                <a:lnTo>
                  <a:pt x="95" y="328"/>
                </a:lnTo>
                <a:cubicBezTo>
                  <a:pt x="95" y="344"/>
                  <a:pt x="97" y="355"/>
                  <a:pt x="102" y="362"/>
                </a:cubicBezTo>
                <a:cubicBezTo>
                  <a:pt x="108" y="368"/>
                  <a:pt x="117" y="372"/>
                  <a:pt x="130" y="372"/>
                </a:cubicBezTo>
                <a:cubicBezTo>
                  <a:pt x="135" y="372"/>
                  <a:pt x="141" y="371"/>
                  <a:pt x="146" y="370"/>
                </a:cubicBezTo>
                <a:cubicBezTo>
                  <a:pt x="151" y="370"/>
                  <a:pt x="156" y="369"/>
                  <a:pt x="162" y="367"/>
                </a:cubicBezTo>
                <a:lnTo>
                  <a:pt x="162" y="409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94"/>
          <p:cNvSpPr/>
          <p:nvPr/>
        </p:nvSpPr>
        <p:spPr>
          <a:xfrm>
            <a:off x="4986360" y="280908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CustomShape 95"/>
          <p:cNvSpPr/>
          <p:nvPr/>
        </p:nvSpPr>
        <p:spPr>
          <a:xfrm>
            <a:off x="5109480" y="280944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96"/>
          <p:cNvSpPr/>
          <p:nvPr/>
        </p:nvSpPr>
        <p:spPr>
          <a:xfrm>
            <a:off x="5221080" y="2784240"/>
            <a:ext cx="57240" cy="148680"/>
          </a:xfrm>
          <a:custGeom>
            <a:avLst/>
            <a:gdLst/>
            <a:ahLst/>
            <a:rect l="l" t="t" r="r" b="b"/>
            <a:pathLst>
              <a:path w="163" h="417">
                <a:moveTo>
                  <a:pt x="162" y="409"/>
                </a:moveTo>
                <a:cubicBezTo>
                  <a:pt x="154" y="411"/>
                  <a:pt x="145" y="413"/>
                  <a:pt x="136" y="414"/>
                </a:cubicBezTo>
                <a:cubicBezTo>
                  <a:pt x="127" y="415"/>
                  <a:pt x="117" y="416"/>
                  <a:pt x="106" y="416"/>
                </a:cubicBezTo>
                <a:cubicBezTo>
                  <a:pt x="61" y="416"/>
                  <a:pt x="39" y="391"/>
                  <a:pt x="39" y="340"/>
                </a:cubicBezTo>
                <a:lnTo>
                  <a:pt x="39" y="116"/>
                </a:lnTo>
                <a:lnTo>
                  <a:pt x="0" y="116"/>
                </a:lnTo>
                <a:lnTo>
                  <a:pt x="0" y="75"/>
                </a:lnTo>
                <a:lnTo>
                  <a:pt x="41" y="75"/>
                </a:lnTo>
                <a:lnTo>
                  <a:pt x="57" y="0"/>
                </a:lnTo>
                <a:lnTo>
                  <a:pt x="95" y="0"/>
                </a:lnTo>
                <a:lnTo>
                  <a:pt x="95" y="75"/>
                </a:lnTo>
                <a:lnTo>
                  <a:pt x="157" y="75"/>
                </a:lnTo>
                <a:lnTo>
                  <a:pt x="157" y="116"/>
                </a:lnTo>
                <a:lnTo>
                  <a:pt x="95" y="116"/>
                </a:lnTo>
                <a:lnTo>
                  <a:pt x="95" y="328"/>
                </a:lnTo>
                <a:cubicBezTo>
                  <a:pt x="95" y="344"/>
                  <a:pt x="97" y="355"/>
                  <a:pt x="102" y="362"/>
                </a:cubicBezTo>
                <a:cubicBezTo>
                  <a:pt x="108" y="368"/>
                  <a:pt x="117" y="372"/>
                  <a:pt x="130" y="372"/>
                </a:cubicBezTo>
                <a:cubicBezTo>
                  <a:pt x="135" y="372"/>
                  <a:pt x="141" y="371"/>
                  <a:pt x="146" y="370"/>
                </a:cubicBezTo>
                <a:cubicBezTo>
                  <a:pt x="151" y="370"/>
                  <a:pt x="156" y="369"/>
                  <a:pt x="162" y="367"/>
                </a:cubicBezTo>
                <a:lnTo>
                  <a:pt x="162" y="409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97"/>
          <p:cNvSpPr/>
          <p:nvPr/>
        </p:nvSpPr>
        <p:spPr>
          <a:xfrm>
            <a:off x="5287680" y="280944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CustomShape 98"/>
          <p:cNvSpPr/>
          <p:nvPr/>
        </p:nvSpPr>
        <p:spPr>
          <a:xfrm>
            <a:off x="1407240" y="3286800"/>
            <a:ext cx="20160" cy="156600"/>
          </a:xfrm>
          <a:custGeom>
            <a:avLst/>
            <a:gdLst/>
            <a:ahLst/>
            <a:rect l="l" t="t" r="r" b="b"/>
            <a:pathLst>
              <a:path w="60" h="439">
                <a:moveTo>
                  <a:pt x="0" y="438"/>
                </a:moveTo>
                <a:lnTo>
                  <a:pt x="0" y="0"/>
                </a:lnTo>
                <a:lnTo>
                  <a:pt x="59" y="0"/>
                </a:lnTo>
                <a:lnTo>
                  <a:pt x="59" y="438"/>
                </a:lnTo>
                <a:lnTo>
                  <a:pt x="0" y="438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99"/>
          <p:cNvSpPr/>
          <p:nvPr/>
        </p:nvSpPr>
        <p:spPr>
          <a:xfrm>
            <a:off x="1451160" y="3286800"/>
            <a:ext cx="149400" cy="156600"/>
          </a:xfrm>
          <a:custGeom>
            <a:avLst/>
            <a:gdLst/>
            <a:ahLst/>
            <a:rect l="l" t="t" r="r" b="b"/>
            <a:pathLst>
              <a:path w="419" h="439">
                <a:moveTo>
                  <a:pt x="240" y="438"/>
                </a:moveTo>
                <a:lnTo>
                  <a:pt x="178" y="438"/>
                </a:lnTo>
                <a:lnTo>
                  <a:pt x="0" y="0"/>
                </a:lnTo>
                <a:lnTo>
                  <a:pt x="62" y="0"/>
                </a:lnTo>
                <a:lnTo>
                  <a:pt x="183" y="308"/>
                </a:lnTo>
                <a:cubicBezTo>
                  <a:pt x="186" y="317"/>
                  <a:pt x="189" y="327"/>
                  <a:pt x="193" y="336"/>
                </a:cubicBezTo>
                <a:cubicBezTo>
                  <a:pt x="196" y="345"/>
                  <a:pt x="198" y="353"/>
                  <a:pt x="201" y="360"/>
                </a:cubicBezTo>
                <a:cubicBezTo>
                  <a:pt x="204" y="369"/>
                  <a:pt x="207" y="377"/>
                  <a:pt x="209" y="385"/>
                </a:cubicBezTo>
                <a:cubicBezTo>
                  <a:pt x="212" y="378"/>
                  <a:pt x="214" y="370"/>
                  <a:pt x="217" y="361"/>
                </a:cubicBezTo>
                <a:cubicBezTo>
                  <a:pt x="220" y="354"/>
                  <a:pt x="223" y="346"/>
                  <a:pt x="226" y="337"/>
                </a:cubicBezTo>
                <a:cubicBezTo>
                  <a:pt x="229" y="327"/>
                  <a:pt x="232" y="318"/>
                  <a:pt x="235" y="308"/>
                </a:cubicBezTo>
                <a:lnTo>
                  <a:pt x="356" y="0"/>
                </a:lnTo>
                <a:lnTo>
                  <a:pt x="418" y="0"/>
                </a:lnTo>
                <a:lnTo>
                  <a:pt x="240" y="438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CustomShape 100"/>
          <p:cNvSpPr/>
          <p:nvPr/>
        </p:nvSpPr>
        <p:spPr>
          <a:xfrm>
            <a:off x="1600200" y="3374280"/>
            <a:ext cx="54720" cy="16920"/>
          </a:xfrm>
          <a:custGeom>
            <a:avLst/>
            <a:gdLst/>
            <a:ahLst/>
            <a:rect l="l" t="t" r="r" b="b"/>
            <a:pathLst>
              <a:path w="156" h="51">
                <a:moveTo>
                  <a:pt x="0" y="50"/>
                </a:moveTo>
                <a:lnTo>
                  <a:pt x="0" y="0"/>
                </a:lnTo>
                <a:lnTo>
                  <a:pt x="155" y="0"/>
                </a:lnTo>
                <a:lnTo>
                  <a:pt x="155" y="50"/>
                </a:lnTo>
                <a:lnTo>
                  <a:pt x="0" y="50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CustomShape 101"/>
          <p:cNvSpPr/>
          <p:nvPr/>
        </p:nvSpPr>
        <p:spPr>
          <a:xfrm>
            <a:off x="1801080" y="332136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CustomShape 102"/>
          <p:cNvSpPr/>
          <p:nvPr/>
        </p:nvSpPr>
        <p:spPr>
          <a:xfrm>
            <a:off x="1909440" y="3323160"/>
            <a:ext cx="112320" cy="167040"/>
          </a:xfrm>
          <a:custGeom>
            <a:avLst/>
            <a:gdLst/>
            <a:ahLst/>
            <a:rect l="l" t="t" r="r" b="b"/>
            <a:pathLst>
              <a:path w="316" h="468">
                <a:moveTo>
                  <a:pt x="186" y="335"/>
                </a:moveTo>
                <a:cubicBezTo>
                  <a:pt x="178" y="356"/>
                  <a:pt x="170" y="374"/>
                  <a:pt x="162" y="390"/>
                </a:cubicBezTo>
                <a:cubicBezTo>
                  <a:pt x="154" y="406"/>
                  <a:pt x="144" y="420"/>
                  <a:pt x="134" y="432"/>
                </a:cubicBezTo>
                <a:cubicBezTo>
                  <a:pt x="124" y="443"/>
                  <a:pt x="113" y="452"/>
                  <a:pt x="100" y="458"/>
                </a:cubicBezTo>
                <a:cubicBezTo>
                  <a:pt x="88" y="464"/>
                  <a:pt x="74" y="467"/>
                  <a:pt x="58" y="467"/>
                </a:cubicBezTo>
                <a:cubicBezTo>
                  <a:pt x="51" y="467"/>
                  <a:pt x="44" y="467"/>
                  <a:pt x="38" y="467"/>
                </a:cubicBezTo>
                <a:cubicBezTo>
                  <a:pt x="32" y="467"/>
                  <a:pt x="26" y="466"/>
                  <a:pt x="19" y="464"/>
                </a:cubicBezTo>
                <a:lnTo>
                  <a:pt x="19" y="422"/>
                </a:lnTo>
                <a:cubicBezTo>
                  <a:pt x="23" y="423"/>
                  <a:pt x="28" y="424"/>
                  <a:pt x="33" y="424"/>
                </a:cubicBezTo>
                <a:cubicBezTo>
                  <a:pt x="38" y="424"/>
                  <a:pt x="42" y="424"/>
                  <a:pt x="45" y="424"/>
                </a:cubicBezTo>
                <a:cubicBezTo>
                  <a:pt x="62" y="424"/>
                  <a:pt x="77" y="418"/>
                  <a:pt x="91" y="406"/>
                </a:cubicBezTo>
                <a:cubicBezTo>
                  <a:pt x="105" y="393"/>
                  <a:pt x="117" y="374"/>
                  <a:pt x="128" y="347"/>
                </a:cubicBezTo>
                <a:lnTo>
                  <a:pt x="133" y="334"/>
                </a:lnTo>
                <a:lnTo>
                  <a:pt x="0" y="0"/>
                </a:lnTo>
                <a:lnTo>
                  <a:pt x="60" y="0"/>
                </a:lnTo>
                <a:lnTo>
                  <a:pt x="130" y="186"/>
                </a:lnTo>
                <a:cubicBezTo>
                  <a:pt x="132" y="191"/>
                  <a:pt x="135" y="199"/>
                  <a:pt x="138" y="208"/>
                </a:cubicBezTo>
                <a:lnTo>
                  <a:pt x="148" y="236"/>
                </a:lnTo>
                <a:cubicBezTo>
                  <a:pt x="151" y="245"/>
                  <a:pt x="154" y="254"/>
                  <a:pt x="156" y="261"/>
                </a:cubicBezTo>
                <a:cubicBezTo>
                  <a:pt x="159" y="268"/>
                  <a:pt x="160" y="273"/>
                  <a:pt x="161" y="275"/>
                </a:cubicBezTo>
                <a:cubicBezTo>
                  <a:pt x="161" y="273"/>
                  <a:pt x="163" y="268"/>
                  <a:pt x="165" y="261"/>
                </a:cubicBezTo>
                <a:cubicBezTo>
                  <a:pt x="167" y="255"/>
                  <a:pt x="170" y="247"/>
                  <a:pt x="173" y="239"/>
                </a:cubicBezTo>
                <a:cubicBezTo>
                  <a:pt x="176" y="231"/>
                  <a:pt x="179" y="222"/>
                  <a:pt x="182" y="214"/>
                </a:cubicBezTo>
                <a:cubicBezTo>
                  <a:pt x="185" y="205"/>
                  <a:pt x="188" y="198"/>
                  <a:pt x="190" y="192"/>
                </a:cubicBezTo>
                <a:lnTo>
                  <a:pt x="256" y="0"/>
                </a:lnTo>
                <a:lnTo>
                  <a:pt x="315" y="0"/>
                </a:lnTo>
                <a:lnTo>
                  <a:pt x="186" y="335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103"/>
          <p:cNvSpPr/>
          <p:nvPr/>
        </p:nvSpPr>
        <p:spPr>
          <a:xfrm>
            <a:off x="2038320" y="332100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CustomShape 104"/>
          <p:cNvSpPr/>
          <p:nvPr/>
        </p:nvSpPr>
        <p:spPr>
          <a:xfrm>
            <a:off x="2153160" y="3296160"/>
            <a:ext cx="57240" cy="148680"/>
          </a:xfrm>
          <a:custGeom>
            <a:avLst/>
            <a:gdLst/>
            <a:ahLst/>
            <a:rect l="l" t="t" r="r" b="b"/>
            <a:pathLst>
              <a:path w="163" h="417">
                <a:moveTo>
                  <a:pt x="162" y="409"/>
                </a:moveTo>
                <a:cubicBezTo>
                  <a:pt x="154" y="411"/>
                  <a:pt x="145" y="413"/>
                  <a:pt x="136" y="414"/>
                </a:cubicBezTo>
                <a:cubicBezTo>
                  <a:pt x="127" y="415"/>
                  <a:pt x="117" y="416"/>
                  <a:pt x="106" y="416"/>
                </a:cubicBezTo>
                <a:cubicBezTo>
                  <a:pt x="61" y="416"/>
                  <a:pt x="39" y="391"/>
                  <a:pt x="39" y="340"/>
                </a:cubicBezTo>
                <a:lnTo>
                  <a:pt x="39" y="116"/>
                </a:lnTo>
                <a:lnTo>
                  <a:pt x="0" y="116"/>
                </a:lnTo>
                <a:lnTo>
                  <a:pt x="0" y="75"/>
                </a:lnTo>
                <a:lnTo>
                  <a:pt x="41" y="75"/>
                </a:lnTo>
                <a:lnTo>
                  <a:pt x="57" y="0"/>
                </a:lnTo>
                <a:lnTo>
                  <a:pt x="95" y="0"/>
                </a:lnTo>
                <a:lnTo>
                  <a:pt x="95" y="75"/>
                </a:lnTo>
                <a:lnTo>
                  <a:pt x="157" y="75"/>
                </a:lnTo>
                <a:lnTo>
                  <a:pt x="157" y="116"/>
                </a:lnTo>
                <a:lnTo>
                  <a:pt x="95" y="116"/>
                </a:lnTo>
                <a:lnTo>
                  <a:pt x="95" y="328"/>
                </a:lnTo>
                <a:cubicBezTo>
                  <a:pt x="95" y="344"/>
                  <a:pt x="97" y="355"/>
                  <a:pt x="102" y="362"/>
                </a:cubicBezTo>
                <a:cubicBezTo>
                  <a:pt x="108" y="368"/>
                  <a:pt x="117" y="372"/>
                  <a:pt x="130" y="372"/>
                </a:cubicBezTo>
                <a:cubicBezTo>
                  <a:pt x="135" y="372"/>
                  <a:pt x="141" y="371"/>
                  <a:pt x="146" y="370"/>
                </a:cubicBezTo>
                <a:cubicBezTo>
                  <a:pt x="151" y="370"/>
                  <a:pt x="156" y="369"/>
                  <a:pt x="162" y="367"/>
                </a:cubicBezTo>
                <a:lnTo>
                  <a:pt x="162" y="409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CustomShape 105"/>
          <p:cNvSpPr/>
          <p:nvPr/>
        </p:nvSpPr>
        <p:spPr>
          <a:xfrm>
            <a:off x="2229480" y="3278520"/>
            <a:ext cx="95400" cy="164880"/>
          </a:xfrm>
          <a:custGeom>
            <a:avLst/>
            <a:gdLst/>
            <a:ahLst/>
            <a:rect l="l" t="t" r="r" b="b"/>
            <a:pathLst>
              <a:path w="269" h="462">
                <a:moveTo>
                  <a:pt x="54" y="182"/>
                </a:moveTo>
                <a:cubicBezTo>
                  <a:pt x="60" y="171"/>
                  <a:pt x="67" y="161"/>
                  <a:pt x="74" y="153"/>
                </a:cubicBezTo>
                <a:cubicBezTo>
                  <a:pt x="82" y="146"/>
                  <a:pt x="90" y="139"/>
                  <a:pt x="98" y="134"/>
                </a:cubicBezTo>
                <a:cubicBezTo>
                  <a:pt x="107" y="129"/>
                  <a:pt x="116" y="125"/>
                  <a:pt x="127" y="122"/>
                </a:cubicBezTo>
                <a:cubicBezTo>
                  <a:pt x="137" y="120"/>
                  <a:pt x="149" y="119"/>
                  <a:pt x="162" y="119"/>
                </a:cubicBezTo>
                <a:cubicBezTo>
                  <a:pt x="183" y="119"/>
                  <a:pt x="201" y="122"/>
                  <a:pt x="214" y="128"/>
                </a:cubicBezTo>
                <a:cubicBezTo>
                  <a:pt x="228" y="133"/>
                  <a:pt x="239" y="141"/>
                  <a:pt x="247" y="152"/>
                </a:cubicBezTo>
                <a:cubicBezTo>
                  <a:pt x="255" y="162"/>
                  <a:pt x="260" y="175"/>
                  <a:pt x="263" y="189"/>
                </a:cubicBezTo>
                <a:cubicBezTo>
                  <a:pt x="266" y="204"/>
                  <a:pt x="268" y="220"/>
                  <a:pt x="268" y="237"/>
                </a:cubicBezTo>
                <a:lnTo>
                  <a:pt x="268" y="461"/>
                </a:lnTo>
                <a:lnTo>
                  <a:pt x="212" y="461"/>
                </a:lnTo>
                <a:lnTo>
                  <a:pt x="212" y="248"/>
                </a:lnTo>
                <a:cubicBezTo>
                  <a:pt x="212" y="234"/>
                  <a:pt x="211" y="221"/>
                  <a:pt x="209" y="210"/>
                </a:cubicBezTo>
                <a:cubicBezTo>
                  <a:pt x="207" y="200"/>
                  <a:pt x="204" y="191"/>
                  <a:pt x="199" y="184"/>
                </a:cubicBezTo>
                <a:cubicBezTo>
                  <a:pt x="194" y="176"/>
                  <a:pt x="187" y="171"/>
                  <a:pt x="178" y="167"/>
                </a:cubicBezTo>
                <a:cubicBezTo>
                  <a:pt x="169" y="164"/>
                  <a:pt x="157" y="162"/>
                  <a:pt x="143" y="162"/>
                </a:cubicBezTo>
                <a:cubicBezTo>
                  <a:pt x="129" y="162"/>
                  <a:pt x="117" y="164"/>
                  <a:pt x="107" y="169"/>
                </a:cubicBezTo>
                <a:cubicBezTo>
                  <a:pt x="96" y="174"/>
                  <a:pt x="87" y="181"/>
                  <a:pt x="80" y="189"/>
                </a:cubicBezTo>
                <a:cubicBezTo>
                  <a:pt x="72" y="198"/>
                  <a:pt x="66" y="209"/>
                  <a:pt x="62" y="221"/>
                </a:cubicBezTo>
                <a:cubicBezTo>
                  <a:pt x="58" y="233"/>
                  <a:pt x="56" y="247"/>
                  <a:pt x="56" y="263"/>
                </a:cubicBezTo>
                <a:lnTo>
                  <a:pt x="56" y="461"/>
                </a:lnTo>
                <a:lnTo>
                  <a:pt x="0" y="461"/>
                </a:lnTo>
                <a:lnTo>
                  <a:pt x="0" y="0"/>
                </a:lnTo>
                <a:lnTo>
                  <a:pt x="56" y="0"/>
                </a:lnTo>
                <a:lnTo>
                  <a:pt x="56" y="120"/>
                </a:lnTo>
                <a:cubicBezTo>
                  <a:pt x="56" y="127"/>
                  <a:pt x="56" y="134"/>
                  <a:pt x="56" y="141"/>
                </a:cubicBezTo>
                <a:cubicBezTo>
                  <a:pt x="55" y="147"/>
                  <a:pt x="55" y="154"/>
                  <a:pt x="55" y="160"/>
                </a:cubicBezTo>
                <a:cubicBezTo>
                  <a:pt x="54" y="165"/>
                  <a:pt x="54" y="170"/>
                  <a:pt x="54" y="174"/>
                </a:cubicBezTo>
                <a:cubicBezTo>
                  <a:pt x="54" y="178"/>
                  <a:pt x="54" y="181"/>
                  <a:pt x="53" y="182"/>
                </a:cubicBezTo>
                <a:lnTo>
                  <a:pt x="54" y="18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CustomShape 106"/>
          <p:cNvSpPr/>
          <p:nvPr/>
        </p:nvSpPr>
        <p:spPr>
          <a:xfrm>
            <a:off x="2349720" y="3275640"/>
            <a:ext cx="106200" cy="169560"/>
          </a:xfrm>
          <a:custGeom>
            <a:avLst/>
            <a:gdLst/>
            <a:ahLst/>
            <a:rect l="l" t="t" r="r" b="b"/>
            <a:pathLst>
              <a:path w="299" h="475">
                <a:moveTo>
                  <a:pt x="59" y="312"/>
                </a:moveTo>
                <a:cubicBezTo>
                  <a:pt x="59" y="329"/>
                  <a:pt x="60" y="346"/>
                  <a:pt x="64" y="360"/>
                </a:cubicBezTo>
                <a:cubicBezTo>
                  <a:pt x="68" y="375"/>
                  <a:pt x="73" y="388"/>
                  <a:pt x="81" y="398"/>
                </a:cubicBezTo>
                <a:cubicBezTo>
                  <a:pt x="88" y="409"/>
                  <a:pt x="98" y="417"/>
                  <a:pt x="110" y="423"/>
                </a:cubicBezTo>
                <a:cubicBezTo>
                  <a:pt x="122" y="429"/>
                  <a:pt x="136" y="432"/>
                  <a:pt x="152" y="432"/>
                </a:cubicBezTo>
                <a:cubicBezTo>
                  <a:pt x="176" y="432"/>
                  <a:pt x="196" y="427"/>
                  <a:pt x="210" y="418"/>
                </a:cubicBezTo>
                <a:cubicBezTo>
                  <a:pt x="225" y="408"/>
                  <a:pt x="235" y="396"/>
                  <a:pt x="240" y="381"/>
                </a:cubicBezTo>
                <a:lnTo>
                  <a:pt x="289" y="395"/>
                </a:lnTo>
                <a:cubicBezTo>
                  <a:pt x="285" y="404"/>
                  <a:pt x="281" y="413"/>
                  <a:pt x="274" y="423"/>
                </a:cubicBezTo>
                <a:cubicBezTo>
                  <a:pt x="268" y="432"/>
                  <a:pt x="260" y="441"/>
                  <a:pt x="249" y="448"/>
                </a:cubicBezTo>
                <a:cubicBezTo>
                  <a:pt x="238" y="456"/>
                  <a:pt x="225" y="462"/>
                  <a:pt x="209" y="467"/>
                </a:cubicBezTo>
                <a:cubicBezTo>
                  <a:pt x="194" y="472"/>
                  <a:pt x="175" y="474"/>
                  <a:pt x="152" y="474"/>
                </a:cubicBezTo>
                <a:cubicBezTo>
                  <a:pt x="103" y="474"/>
                  <a:pt x="65" y="459"/>
                  <a:pt x="39" y="430"/>
                </a:cubicBezTo>
                <a:cubicBezTo>
                  <a:pt x="13" y="400"/>
                  <a:pt x="0" y="356"/>
                  <a:pt x="0" y="298"/>
                </a:cubicBezTo>
                <a:cubicBezTo>
                  <a:pt x="0" y="266"/>
                  <a:pt x="4" y="240"/>
                  <a:pt x="12" y="218"/>
                </a:cubicBezTo>
                <a:cubicBezTo>
                  <a:pt x="20" y="196"/>
                  <a:pt x="30" y="178"/>
                  <a:pt x="44" y="165"/>
                </a:cubicBezTo>
                <a:cubicBezTo>
                  <a:pt x="58" y="151"/>
                  <a:pt x="74" y="141"/>
                  <a:pt x="92" y="135"/>
                </a:cubicBezTo>
                <a:cubicBezTo>
                  <a:pt x="110" y="129"/>
                  <a:pt x="129" y="126"/>
                  <a:pt x="150" y="126"/>
                </a:cubicBezTo>
                <a:cubicBezTo>
                  <a:pt x="178" y="126"/>
                  <a:pt x="202" y="130"/>
                  <a:pt x="221" y="139"/>
                </a:cubicBezTo>
                <a:cubicBezTo>
                  <a:pt x="240" y="149"/>
                  <a:pt x="255" y="161"/>
                  <a:pt x="266" y="177"/>
                </a:cubicBezTo>
                <a:cubicBezTo>
                  <a:pt x="278" y="193"/>
                  <a:pt x="286" y="212"/>
                  <a:pt x="291" y="234"/>
                </a:cubicBezTo>
                <a:cubicBezTo>
                  <a:pt x="296" y="256"/>
                  <a:pt x="298" y="279"/>
                  <a:pt x="298" y="304"/>
                </a:cubicBezTo>
                <a:lnTo>
                  <a:pt x="298" y="312"/>
                </a:lnTo>
                <a:lnTo>
                  <a:pt x="59" y="312"/>
                </a:lnTo>
                <a:moveTo>
                  <a:pt x="240" y="269"/>
                </a:moveTo>
                <a:cubicBezTo>
                  <a:pt x="237" y="234"/>
                  <a:pt x="228" y="208"/>
                  <a:pt x="213" y="191"/>
                </a:cubicBezTo>
                <a:cubicBezTo>
                  <a:pt x="198" y="175"/>
                  <a:pt x="177" y="167"/>
                  <a:pt x="149" y="167"/>
                </a:cubicBezTo>
                <a:cubicBezTo>
                  <a:pt x="140" y="167"/>
                  <a:pt x="130" y="169"/>
                  <a:pt x="120" y="172"/>
                </a:cubicBezTo>
                <a:cubicBezTo>
                  <a:pt x="110" y="175"/>
                  <a:pt x="100" y="180"/>
                  <a:pt x="91" y="188"/>
                </a:cubicBezTo>
                <a:cubicBezTo>
                  <a:pt x="83" y="195"/>
                  <a:pt x="75" y="206"/>
                  <a:pt x="69" y="219"/>
                </a:cubicBezTo>
                <a:cubicBezTo>
                  <a:pt x="63" y="232"/>
                  <a:pt x="60" y="249"/>
                  <a:pt x="59" y="269"/>
                </a:cubicBezTo>
                <a:lnTo>
                  <a:pt x="240" y="269"/>
                </a:lnTo>
                <a:moveTo>
                  <a:pt x="177" y="95"/>
                </a:moveTo>
                <a:lnTo>
                  <a:pt x="74" y="9"/>
                </a:lnTo>
                <a:lnTo>
                  <a:pt x="74" y="0"/>
                </a:lnTo>
                <a:lnTo>
                  <a:pt x="139" y="0"/>
                </a:lnTo>
                <a:lnTo>
                  <a:pt x="206" y="89"/>
                </a:lnTo>
                <a:lnTo>
                  <a:pt x="206" y="95"/>
                </a:lnTo>
                <a:lnTo>
                  <a:pt x="177" y="95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CustomShape 107"/>
          <p:cNvSpPr/>
          <p:nvPr/>
        </p:nvSpPr>
        <p:spPr>
          <a:xfrm>
            <a:off x="2472840" y="332136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108"/>
          <p:cNvSpPr/>
          <p:nvPr/>
        </p:nvSpPr>
        <p:spPr>
          <a:xfrm>
            <a:off x="2590560" y="3321000"/>
            <a:ext cx="106200" cy="124200"/>
          </a:xfrm>
          <a:custGeom>
            <a:avLst/>
            <a:gdLst/>
            <a:ahLst/>
            <a:rect l="l" t="t" r="r" b="b"/>
            <a:pathLst>
              <a:path w="299" h="349">
                <a:moveTo>
                  <a:pt x="59" y="186"/>
                </a:moveTo>
                <a:cubicBezTo>
                  <a:pt x="59" y="204"/>
                  <a:pt x="60" y="220"/>
                  <a:pt x="64" y="235"/>
                </a:cubicBezTo>
                <a:cubicBezTo>
                  <a:pt x="68" y="249"/>
                  <a:pt x="73" y="262"/>
                  <a:pt x="81" y="273"/>
                </a:cubicBezTo>
                <a:cubicBezTo>
                  <a:pt x="88" y="283"/>
                  <a:pt x="98" y="292"/>
                  <a:pt x="110" y="298"/>
                </a:cubicBezTo>
                <a:cubicBezTo>
                  <a:pt x="122" y="303"/>
                  <a:pt x="136" y="306"/>
                  <a:pt x="152" y="306"/>
                </a:cubicBezTo>
                <a:cubicBezTo>
                  <a:pt x="176" y="306"/>
                  <a:pt x="196" y="302"/>
                  <a:pt x="210" y="292"/>
                </a:cubicBezTo>
                <a:cubicBezTo>
                  <a:pt x="225" y="282"/>
                  <a:pt x="235" y="270"/>
                  <a:pt x="240" y="255"/>
                </a:cubicBezTo>
                <a:lnTo>
                  <a:pt x="289" y="269"/>
                </a:lnTo>
                <a:cubicBezTo>
                  <a:pt x="285" y="278"/>
                  <a:pt x="281" y="288"/>
                  <a:pt x="274" y="297"/>
                </a:cubicBezTo>
                <a:cubicBezTo>
                  <a:pt x="268" y="306"/>
                  <a:pt x="260" y="315"/>
                  <a:pt x="249" y="322"/>
                </a:cubicBezTo>
                <a:cubicBezTo>
                  <a:pt x="238" y="330"/>
                  <a:pt x="225" y="336"/>
                  <a:pt x="209" y="341"/>
                </a:cubicBezTo>
                <a:cubicBezTo>
                  <a:pt x="194" y="346"/>
                  <a:pt x="175" y="348"/>
                  <a:pt x="152" y="348"/>
                </a:cubicBezTo>
                <a:cubicBezTo>
                  <a:pt x="103" y="348"/>
                  <a:pt x="65" y="333"/>
                  <a:pt x="39" y="304"/>
                </a:cubicBezTo>
                <a:cubicBezTo>
                  <a:pt x="13" y="274"/>
                  <a:pt x="0" y="230"/>
                  <a:pt x="0" y="172"/>
                </a:cubicBezTo>
                <a:cubicBezTo>
                  <a:pt x="0" y="141"/>
                  <a:pt x="4" y="114"/>
                  <a:pt x="12" y="92"/>
                </a:cubicBezTo>
                <a:cubicBezTo>
                  <a:pt x="20" y="70"/>
                  <a:pt x="30" y="52"/>
                  <a:pt x="44" y="39"/>
                </a:cubicBezTo>
                <a:cubicBezTo>
                  <a:pt x="58" y="25"/>
                  <a:pt x="74" y="15"/>
                  <a:pt x="92" y="9"/>
                </a:cubicBezTo>
                <a:cubicBezTo>
                  <a:pt x="110" y="3"/>
                  <a:pt x="129" y="0"/>
                  <a:pt x="150" y="0"/>
                </a:cubicBezTo>
                <a:cubicBezTo>
                  <a:pt x="178" y="0"/>
                  <a:pt x="202" y="5"/>
                  <a:pt x="221" y="14"/>
                </a:cubicBezTo>
                <a:cubicBezTo>
                  <a:pt x="240" y="23"/>
                  <a:pt x="255" y="35"/>
                  <a:pt x="266" y="51"/>
                </a:cubicBezTo>
                <a:cubicBezTo>
                  <a:pt x="278" y="67"/>
                  <a:pt x="286" y="86"/>
                  <a:pt x="291" y="108"/>
                </a:cubicBezTo>
                <a:cubicBezTo>
                  <a:pt x="296" y="130"/>
                  <a:pt x="298" y="153"/>
                  <a:pt x="298" y="179"/>
                </a:cubicBezTo>
                <a:lnTo>
                  <a:pt x="298" y="186"/>
                </a:lnTo>
                <a:lnTo>
                  <a:pt x="59" y="186"/>
                </a:lnTo>
                <a:moveTo>
                  <a:pt x="240" y="143"/>
                </a:moveTo>
                <a:cubicBezTo>
                  <a:pt x="237" y="108"/>
                  <a:pt x="228" y="82"/>
                  <a:pt x="213" y="66"/>
                </a:cubicBezTo>
                <a:cubicBezTo>
                  <a:pt x="198" y="49"/>
                  <a:pt x="177" y="41"/>
                  <a:pt x="149" y="41"/>
                </a:cubicBezTo>
                <a:cubicBezTo>
                  <a:pt x="140" y="41"/>
                  <a:pt x="130" y="43"/>
                  <a:pt x="120" y="46"/>
                </a:cubicBezTo>
                <a:cubicBezTo>
                  <a:pt x="110" y="49"/>
                  <a:pt x="100" y="54"/>
                  <a:pt x="91" y="62"/>
                </a:cubicBezTo>
                <a:cubicBezTo>
                  <a:pt x="83" y="69"/>
                  <a:pt x="75" y="80"/>
                  <a:pt x="69" y="93"/>
                </a:cubicBezTo>
                <a:cubicBezTo>
                  <a:pt x="63" y="106"/>
                  <a:pt x="60" y="123"/>
                  <a:pt x="59" y="143"/>
                </a:cubicBezTo>
                <a:lnTo>
                  <a:pt x="240" y="143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CustomShape 109"/>
          <p:cNvSpPr/>
          <p:nvPr/>
        </p:nvSpPr>
        <p:spPr>
          <a:xfrm>
            <a:off x="2713680" y="332136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CustomShape 110"/>
          <p:cNvSpPr/>
          <p:nvPr/>
        </p:nvSpPr>
        <p:spPr>
          <a:xfrm>
            <a:off x="1395720" y="3832920"/>
            <a:ext cx="97560" cy="124200"/>
          </a:xfrm>
          <a:custGeom>
            <a:avLst/>
            <a:gdLst/>
            <a:ahLst/>
            <a:rect l="l" t="t" r="r" b="b"/>
            <a:pathLst>
              <a:path w="275" h="349">
                <a:moveTo>
                  <a:pt x="58" y="172"/>
                </a:moveTo>
                <a:cubicBezTo>
                  <a:pt x="58" y="192"/>
                  <a:pt x="60" y="209"/>
                  <a:pt x="62" y="225"/>
                </a:cubicBezTo>
                <a:cubicBezTo>
                  <a:pt x="65" y="242"/>
                  <a:pt x="70" y="256"/>
                  <a:pt x="77" y="267"/>
                </a:cubicBezTo>
                <a:cubicBezTo>
                  <a:pt x="83" y="279"/>
                  <a:pt x="92" y="288"/>
                  <a:pt x="103" y="294"/>
                </a:cubicBezTo>
                <a:cubicBezTo>
                  <a:pt x="114" y="301"/>
                  <a:pt x="127" y="304"/>
                  <a:pt x="143" y="304"/>
                </a:cubicBezTo>
                <a:cubicBezTo>
                  <a:pt x="163" y="304"/>
                  <a:pt x="179" y="299"/>
                  <a:pt x="193" y="288"/>
                </a:cubicBezTo>
                <a:cubicBezTo>
                  <a:pt x="206" y="277"/>
                  <a:pt x="214" y="261"/>
                  <a:pt x="217" y="238"/>
                </a:cubicBezTo>
                <a:lnTo>
                  <a:pt x="274" y="242"/>
                </a:lnTo>
                <a:cubicBezTo>
                  <a:pt x="272" y="256"/>
                  <a:pt x="268" y="269"/>
                  <a:pt x="262" y="282"/>
                </a:cubicBezTo>
                <a:cubicBezTo>
                  <a:pt x="255" y="295"/>
                  <a:pt x="247" y="306"/>
                  <a:pt x="236" y="316"/>
                </a:cubicBezTo>
                <a:cubicBezTo>
                  <a:pt x="226" y="325"/>
                  <a:pt x="213" y="333"/>
                  <a:pt x="198" y="339"/>
                </a:cubicBezTo>
                <a:cubicBezTo>
                  <a:pt x="182" y="345"/>
                  <a:pt x="165" y="348"/>
                  <a:pt x="145" y="348"/>
                </a:cubicBezTo>
                <a:cubicBezTo>
                  <a:pt x="118" y="348"/>
                  <a:pt x="96" y="344"/>
                  <a:pt x="78" y="335"/>
                </a:cubicBezTo>
                <a:cubicBezTo>
                  <a:pt x="59" y="326"/>
                  <a:pt x="44" y="314"/>
                  <a:pt x="33" y="298"/>
                </a:cubicBezTo>
                <a:cubicBezTo>
                  <a:pt x="21" y="282"/>
                  <a:pt x="13" y="264"/>
                  <a:pt x="8" y="243"/>
                </a:cubicBezTo>
                <a:cubicBezTo>
                  <a:pt x="3" y="222"/>
                  <a:pt x="0" y="199"/>
                  <a:pt x="0" y="174"/>
                </a:cubicBezTo>
                <a:cubicBezTo>
                  <a:pt x="0" y="151"/>
                  <a:pt x="2" y="131"/>
                  <a:pt x="6" y="114"/>
                </a:cubicBezTo>
                <a:cubicBezTo>
                  <a:pt x="9" y="97"/>
                  <a:pt x="15" y="82"/>
                  <a:pt x="21" y="69"/>
                </a:cubicBezTo>
                <a:cubicBezTo>
                  <a:pt x="28" y="56"/>
                  <a:pt x="36" y="45"/>
                  <a:pt x="45" y="36"/>
                </a:cubicBezTo>
                <a:cubicBezTo>
                  <a:pt x="54" y="27"/>
                  <a:pt x="64" y="20"/>
                  <a:pt x="75" y="15"/>
                </a:cubicBezTo>
                <a:cubicBezTo>
                  <a:pt x="85" y="10"/>
                  <a:pt x="96" y="6"/>
                  <a:pt x="108" y="4"/>
                </a:cubicBezTo>
                <a:cubicBezTo>
                  <a:pt x="120" y="1"/>
                  <a:pt x="132" y="0"/>
                  <a:pt x="144" y="0"/>
                </a:cubicBezTo>
                <a:cubicBezTo>
                  <a:pt x="163" y="0"/>
                  <a:pt x="179" y="3"/>
                  <a:pt x="194" y="8"/>
                </a:cubicBezTo>
                <a:cubicBezTo>
                  <a:pt x="209" y="13"/>
                  <a:pt x="221" y="20"/>
                  <a:pt x="232" y="29"/>
                </a:cubicBezTo>
                <a:cubicBezTo>
                  <a:pt x="243" y="38"/>
                  <a:pt x="251" y="49"/>
                  <a:pt x="258" y="61"/>
                </a:cubicBezTo>
                <a:cubicBezTo>
                  <a:pt x="265" y="73"/>
                  <a:pt x="269" y="86"/>
                  <a:pt x="272" y="100"/>
                </a:cubicBezTo>
                <a:lnTo>
                  <a:pt x="215" y="105"/>
                </a:lnTo>
                <a:cubicBezTo>
                  <a:pt x="212" y="86"/>
                  <a:pt x="204" y="71"/>
                  <a:pt x="193" y="60"/>
                </a:cubicBezTo>
                <a:cubicBezTo>
                  <a:pt x="181" y="49"/>
                  <a:pt x="164" y="44"/>
                  <a:pt x="142" y="44"/>
                </a:cubicBezTo>
                <a:cubicBezTo>
                  <a:pt x="126" y="44"/>
                  <a:pt x="113" y="46"/>
                  <a:pt x="102" y="52"/>
                </a:cubicBezTo>
                <a:cubicBezTo>
                  <a:pt x="92" y="57"/>
                  <a:pt x="83" y="65"/>
                  <a:pt x="77" y="76"/>
                </a:cubicBezTo>
                <a:cubicBezTo>
                  <a:pt x="70" y="86"/>
                  <a:pt x="65" y="100"/>
                  <a:pt x="62" y="116"/>
                </a:cubicBezTo>
                <a:cubicBezTo>
                  <a:pt x="60" y="132"/>
                  <a:pt x="58" y="151"/>
                  <a:pt x="58" y="172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111"/>
          <p:cNvSpPr/>
          <p:nvPr/>
        </p:nvSpPr>
        <p:spPr>
          <a:xfrm>
            <a:off x="1510200" y="3832920"/>
            <a:ext cx="106920" cy="124200"/>
          </a:xfrm>
          <a:custGeom>
            <a:avLst/>
            <a:gdLst/>
            <a:ahLst/>
            <a:rect l="l" t="t" r="r" b="b"/>
            <a:pathLst>
              <a:path w="301" h="349">
                <a:moveTo>
                  <a:pt x="300" y="174"/>
                </a:moveTo>
                <a:cubicBezTo>
                  <a:pt x="300" y="233"/>
                  <a:pt x="287" y="276"/>
                  <a:pt x="261" y="305"/>
                </a:cubicBezTo>
                <a:cubicBezTo>
                  <a:pt x="235" y="334"/>
                  <a:pt x="198" y="348"/>
                  <a:pt x="149" y="348"/>
                </a:cubicBezTo>
                <a:cubicBezTo>
                  <a:pt x="125" y="348"/>
                  <a:pt x="104" y="345"/>
                  <a:pt x="86" y="338"/>
                </a:cubicBezTo>
                <a:cubicBezTo>
                  <a:pt x="67" y="331"/>
                  <a:pt x="52" y="320"/>
                  <a:pt x="39" y="305"/>
                </a:cubicBezTo>
                <a:cubicBezTo>
                  <a:pt x="27" y="291"/>
                  <a:pt x="17" y="273"/>
                  <a:pt x="10" y="251"/>
                </a:cubicBezTo>
                <a:cubicBezTo>
                  <a:pt x="3" y="229"/>
                  <a:pt x="0" y="203"/>
                  <a:pt x="0" y="174"/>
                </a:cubicBezTo>
                <a:cubicBezTo>
                  <a:pt x="0" y="58"/>
                  <a:pt x="50" y="0"/>
                  <a:pt x="150" y="0"/>
                </a:cubicBezTo>
                <a:cubicBezTo>
                  <a:pt x="176" y="0"/>
                  <a:pt x="199" y="4"/>
                  <a:pt x="218" y="11"/>
                </a:cubicBezTo>
                <a:cubicBezTo>
                  <a:pt x="237" y="18"/>
                  <a:pt x="252" y="29"/>
                  <a:pt x="264" y="43"/>
                </a:cubicBezTo>
                <a:cubicBezTo>
                  <a:pt x="276" y="58"/>
                  <a:pt x="285" y="76"/>
                  <a:pt x="291" y="98"/>
                </a:cubicBezTo>
                <a:cubicBezTo>
                  <a:pt x="297" y="120"/>
                  <a:pt x="300" y="145"/>
                  <a:pt x="300" y="174"/>
                </a:cubicBezTo>
                <a:moveTo>
                  <a:pt x="241" y="174"/>
                </a:moveTo>
                <a:cubicBezTo>
                  <a:pt x="241" y="148"/>
                  <a:pt x="239" y="126"/>
                  <a:pt x="235" y="109"/>
                </a:cubicBezTo>
                <a:cubicBezTo>
                  <a:pt x="231" y="92"/>
                  <a:pt x="225" y="79"/>
                  <a:pt x="218" y="69"/>
                </a:cubicBezTo>
                <a:cubicBezTo>
                  <a:pt x="210" y="58"/>
                  <a:pt x="200" y="51"/>
                  <a:pt x="189" y="47"/>
                </a:cubicBezTo>
                <a:cubicBezTo>
                  <a:pt x="178" y="43"/>
                  <a:pt x="165" y="41"/>
                  <a:pt x="151" y="41"/>
                </a:cubicBezTo>
                <a:cubicBezTo>
                  <a:pt x="137" y="41"/>
                  <a:pt x="124" y="43"/>
                  <a:pt x="113" y="48"/>
                </a:cubicBezTo>
                <a:cubicBezTo>
                  <a:pt x="101" y="52"/>
                  <a:pt x="91" y="59"/>
                  <a:pt x="83" y="69"/>
                </a:cubicBezTo>
                <a:cubicBezTo>
                  <a:pt x="75" y="80"/>
                  <a:pt x="69" y="93"/>
                  <a:pt x="65" y="110"/>
                </a:cubicBezTo>
                <a:cubicBezTo>
                  <a:pt x="61" y="127"/>
                  <a:pt x="59" y="148"/>
                  <a:pt x="59" y="174"/>
                </a:cubicBezTo>
                <a:cubicBezTo>
                  <a:pt x="59" y="200"/>
                  <a:pt x="61" y="221"/>
                  <a:pt x="65" y="239"/>
                </a:cubicBezTo>
                <a:cubicBezTo>
                  <a:pt x="70" y="256"/>
                  <a:pt x="76" y="269"/>
                  <a:pt x="84" y="279"/>
                </a:cubicBezTo>
                <a:cubicBezTo>
                  <a:pt x="92" y="290"/>
                  <a:pt x="102" y="297"/>
                  <a:pt x="112" y="301"/>
                </a:cubicBezTo>
                <a:cubicBezTo>
                  <a:pt x="123" y="305"/>
                  <a:pt x="135" y="307"/>
                  <a:pt x="148" y="307"/>
                </a:cubicBezTo>
                <a:cubicBezTo>
                  <a:pt x="162" y="307"/>
                  <a:pt x="175" y="305"/>
                  <a:pt x="187" y="301"/>
                </a:cubicBezTo>
                <a:cubicBezTo>
                  <a:pt x="198" y="297"/>
                  <a:pt x="208" y="290"/>
                  <a:pt x="216" y="280"/>
                </a:cubicBezTo>
                <a:cubicBezTo>
                  <a:pt x="224" y="270"/>
                  <a:pt x="230" y="256"/>
                  <a:pt x="235" y="239"/>
                </a:cubicBezTo>
                <a:cubicBezTo>
                  <a:pt x="239" y="222"/>
                  <a:pt x="241" y="200"/>
                  <a:pt x="241" y="17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112"/>
          <p:cNvSpPr/>
          <p:nvPr/>
        </p:nvSpPr>
        <p:spPr>
          <a:xfrm>
            <a:off x="1641960" y="383292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113"/>
          <p:cNvSpPr/>
          <p:nvPr/>
        </p:nvSpPr>
        <p:spPr>
          <a:xfrm>
            <a:off x="1762920" y="3832920"/>
            <a:ext cx="97560" cy="124200"/>
          </a:xfrm>
          <a:custGeom>
            <a:avLst/>
            <a:gdLst/>
            <a:ahLst/>
            <a:rect l="l" t="t" r="r" b="b"/>
            <a:pathLst>
              <a:path w="275" h="349">
                <a:moveTo>
                  <a:pt x="58" y="172"/>
                </a:moveTo>
                <a:cubicBezTo>
                  <a:pt x="58" y="192"/>
                  <a:pt x="60" y="209"/>
                  <a:pt x="62" y="225"/>
                </a:cubicBezTo>
                <a:cubicBezTo>
                  <a:pt x="65" y="242"/>
                  <a:pt x="70" y="256"/>
                  <a:pt x="77" y="267"/>
                </a:cubicBezTo>
                <a:cubicBezTo>
                  <a:pt x="83" y="279"/>
                  <a:pt x="92" y="288"/>
                  <a:pt x="103" y="294"/>
                </a:cubicBezTo>
                <a:cubicBezTo>
                  <a:pt x="114" y="301"/>
                  <a:pt x="127" y="304"/>
                  <a:pt x="143" y="304"/>
                </a:cubicBezTo>
                <a:cubicBezTo>
                  <a:pt x="163" y="304"/>
                  <a:pt x="179" y="299"/>
                  <a:pt x="193" y="288"/>
                </a:cubicBezTo>
                <a:cubicBezTo>
                  <a:pt x="206" y="277"/>
                  <a:pt x="214" y="261"/>
                  <a:pt x="217" y="238"/>
                </a:cubicBezTo>
                <a:lnTo>
                  <a:pt x="274" y="242"/>
                </a:lnTo>
                <a:cubicBezTo>
                  <a:pt x="272" y="256"/>
                  <a:pt x="268" y="269"/>
                  <a:pt x="262" y="282"/>
                </a:cubicBezTo>
                <a:cubicBezTo>
                  <a:pt x="255" y="295"/>
                  <a:pt x="247" y="306"/>
                  <a:pt x="236" y="316"/>
                </a:cubicBezTo>
                <a:cubicBezTo>
                  <a:pt x="226" y="325"/>
                  <a:pt x="213" y="333"/>
                  <a:pt x="198" y="339"/>
                </a:cubicBezTo>
                <a:cubicBezTo>
                  <a:pt x="182" y="345"/>
                  <a:pt x="165" y="348"/>
                  <a:pt x="145" y="348"/>
                </a:cubicBezTo>
                <a:cubicBezTo>
                  <a:pt x="118" y="348"/>
                  <a:pt x="96" y="344"/>
                  <a:pt x="78" y="335"/>
                </a:cubicBezTo>
                <a:cubicBezTo>
                  <a:pt x="59" y="326"/>
                  <a:pt x="44" y="314"/>
                  <a:pt x="33" y="298"/>
                </a:cubicBezTo>
                <a:cubicBezTo>
                  <a:pt x="21" y="282"/>
                  <a:pt x="13" y="264"/>
                  <a:pt x="8" y="243"/>
                </a:cubicBezTo>
                <a:cubicBezTo>
                  <a:pt x="3" y="222"/>
                  <a:pt x="0" y="199"/>
                  <a:pt x="0" y="174"/>
                </a:cubicBezTo>
                <a:cubicBezTo>
                  <a:pt x="0" y="151"/>
                  <a:pt x="2" y="131"/>
                  <a:pt x="6" y="114"/>
                </a:cubicBezTo>
                <a:cubicBezTo>
                  <a:pt x="9" y="97"/>
                  <a:pt x="15" y="82"/>
                  <a:pt x="21" y="69"/>
                </a:cubicBezTo>
                <a:cubicBezTo>
                  <a:pt x="28" y="56"/>
                  <a:pt x="36" y="45"/>
                  <a:pt x="45" y="36"/>
                </a:cubicBezTo>
                <a:cubicBezTo>
                  <a:pt x="54" y="27"/>
                  <a:pt x="64" y="20"/>
                  <a:pt x="75" y="15"/>
                </a:cubicBezTo>
                <a:cubicBezTo>
                  <a:pt x="85" y="10"/>
                  <a:pt x="96" y="6"/>
                  <a:pt x="108" y="4"/>
                </a:cubicBezTo>
                <a:cubicBezTo>
                  <a:pt x="120" y="1"/>
                  <a:pt x="132" y="0"/>
                  <a:pt x="144" y="0"/>
                </a:cubicBezTo>
                <a:cubicBezTo>
                  <a:pt x="163" y="0"/>
                  <a:pt x="179" y="3"/>
                  <a:pt x="194" y="8"/>
                </a:cubicBezTo>
                <a:cubicBezTo>
                  <a:pt x="209" y="13"/>
                  <a:pt x="221" y="20"/>
                  <a:pt x="232" y="29"/>
                </a:cubicBezTo>
                <a:cubicBezTo>
                  <a:pt x="243" y="38"/>
                  <a:pt x="251" y="49"/>
                  <a:pt x="258" y="61"/>
                </a:cubicBezTo>
                <a:cubicBezTo>
                  <a:pt x="265" y="73"/>
                  <a:pt x="269" y="86"/>
                  <a:pt x="272" y="100"/>
                </a:cubicBezTo>
                <a:lnTo>
                  <a:pt x="215" y="105"/>
                </a:lnTo>
                <a:cubicBezTo>
                  <a:pt x="212" y="86"/>
                  <a:pt x="204" y="71"/>
                  <a:pt x="193" y="60"/>
                </a:cubicBezTo>
                <a:cubicBezTo>
                  <a:pt x="181" y="49"/>
                  <a:pt x="164" y="44"/>
                  <a:pt x="142" y="44"/>
                </a:cubicBezTo>
                <a:cubicBezTo>
                  <a:pt x="126" y="44"/>
                  <a:pt x="113" y="46"/>
                  <a:pt x="102" y="52"/>
                </a:cubicBezTo>
                <a:cubicBezTo>
                  <a:pt x="92" y="57"/>
                  <a:pt x="83" y="65"/>
                  <a:pt x="77" y="76"/>
                </a:cubicBezTo>
                <a:cubicBezTo>
                  <a:pt x="70" y="86"/>
                  <a:pt x="65" y="100"/>
                  <a:pt x="62" y="116"/>
                </a:cubicBezTo>
                <a:cubicBezTo>
                  <a:pt x="60" y="132"/>
                  <a:pt x="58" y="151"/>
                  <a:pt x="58" y="172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114"/>
          <p:cNvSpPr/>
          <p:nvPr/>
        </p:nvSpPr>
        <p:spPr>
          <a:xfrm>
            <a:off x="1883160" y="3790440"/>
            <a:ext cx="19080" cy="164880"/>
          </a:xfrm>
          <a:custGeom>
            <a:avLst/>
            <a:gdLst/>
            <a:ahLst/>
            <a:rect l="l" t="t" r="r" b="b"/>
            <a:pathLst>
              <a:path w="57" h="462">
                <a:moveTo>
                  <a:pt x="0" y="461"/>
                </a:moveTo>
                <a:lnTo>
                  <a:pt x="0" y="0"/>
                </a:lnTo>
                <a:lnTo>
                  <a:pt x="56" y="0"/>
                </a:lnTo>
                <a:lnTo>
                  <a:pt x="56" y="461"/>
                </a:lnTo>
                <a:lnTo>
                  <a:pt x="0" y="461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115"/>
          <p:cNvSpPr/>
          <p:nvPr/>
        </p:nvSpPr>
        <p:spPr>
          <a:xfrm>
            <a:off x="1932480" y="383508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56" y="0"/>
                </a:moveTo>
                <a:lnTo>
                  <a:pt x="56" y="213"/>
                </a:lnTo>
                <a:cubicBezTo>
                  <a:pt x="56" y="229"/>
                  <a:pt x="57" y="243"/>
                  <a:pt x="60" y="254"/>
                </a:cubicBezTo>
                <a:cubicBezTo>
                  <a:pt x="62" y="265"/>
                  <a:pt x="66" y="274"/>
                  <a:pt x="71" y="280"/>
                </a:cubicBezTo>
                <a:cubicBezTo>
                  <a:pt x="77" y="287"/>
                  <a:pt x="84" y="292"/>
                  <a:pt x="93" y="295"/>
                </a:cubicBezTo>
                <a:cubicBezTo>
                  <a:pt x="101" y="297"/>
                  <a:pt x="112" y="299"/>
                  <a:pt x="125" y="299"/>
                </a:cubicBezTo>
                <a:cubicBezTo>
                  <a:pt x="139" y="299"/>
                  <a:pt x="150" y="297"/>
                  <a:pt x="161" y="292"/>
                </a:cubicBezTo>
                <a:cubicBezTo>
                  <a:pt x="172" y="287"/>
                  <a:pt x="181" y="281"/>
                  <a:pt x="188" y="272"/>
                </a:cubicBezTo>
                <a:cubicBezTo>
                  <a:pt x="196" y="263"/>
                  <a:pt x="202" y="252"/>
                  <a:pt x="206" y="239"/>
                </a:cubicBezTo>
                <a:cubicBezTo>
                  <a:pt x="210" y="226"/>
                  <a:pt x="212" y="211"/>
                  <a:pt x="212" y="195"/>
                </a:cubicBezTo>
                <a:lnTo>
                  <a:pt x="212" y="0"/>
                </a:lnTo>
                <a:lnTo>
                  <a:pt x="268" y="0"/>
                </a:lnTo>
                <a:lnTo>
                  <a:pt x="268" y="264"/>
                </a:lnTo>
                <a:cubicBezTo>
                  <a:pt x="268" y="271"/>
                  <a:pt x="268" y="279"/>
                  <a:pt x="268" y="286"/>
                </a:cubicBezTo>
                <a:cubicBezTo>
                  <a:pt x="268" y="294"/>
                  <a:pt x="268" y="301"/>
                  <a:pt x="269" y="308"/>
                </a:cubicBezTo>
                <a:cubicBezTo>
                  <a:pt x="269" y="315"/>
                  <a:pt x="269" y="321"/>
                  <a:pt x="269" y="326"/>
                </a:cubicBezTo>
                <a:cubicBezTo>
                  <a:pt x="269" y="331"/>
                  <a:pt x="270" y="334"/>
                  <a:pt x="270" y="336"/>
                </a:cubicBezTo>
                <a:lnTo>
                  <a:pt x="217" y="336"/>
                </a:lnTo>
                <a:cubicBezTo>
                  <a:pt x="217" y="335"/>
                  <a:pt x="217" y="332"/>
                  <a:pt x="216" y="327"/>
                </a:cubicBezTo>
                <a:cubicBezTo>
                  <a:pt x="216" y="323"/>
                  <a:pt x="216" y="318"/>
                  <a:pt x="216" y="312"/>
                </a:cubicBezTo>
                <a:cubicBezTo>
                  <a:pt x="215" y="306"/>
                  <a:pt x="215" y="300"/>
                  <a:pt x="215" y="294"/>
                </a:cubicBezTo>
                <a:cubicBezTo>
                  <a:pt x="215" y="288"/>
                  <a:pt x="215" y="283"/>
                  <a:pt x="215" y="278"/>
                </a:cubicBezTo>
                <a:lnTo>
                  <a:pt x="214" y="278"/>
                </a:lnTo>
                <a:cubicBezTo>
                  <a:pt x="208" y="288"/>
                  <a:pt x="202" y="297"/>
                  <a:pt x="196" y="305"/>
                </a:cubicBezTo>
                <a:cubicBezTo>
                  <a:pt x="190" y="313"/>
                  <a:pt x="182" y="319"/>
                  <a:pt x="174" y="325"/>
                </a:cubicBezTo>
                <a:cubicBezTo>
                  <a:pt x="165" y="330"/>
                  <a:pt x="155" y="335"/>
                  <a:pt x="144" y="338"/>
                </a:cubicBezTo>
                <a:cubicBezTo>
                  <a:pt x="134" y="340"/>
                  <a:pt x="121" y="342"/>
                  <a:pt x="106" y="342"/>
                </a:cubicBezTo>
                <a:cubicBezTo>
                  <a:pt x="88" y="342"/>
                  <a:pt x="72" y="340"/>
                  <a:pt x="58" y="335"/>
                </a:cubicBezTo>
                <a:cubicBezTo>
                  <a:pt x="45" y="331"/>
                  <a:pt x="34" y="324"/>
                  <a:pt x="25" y="314"/>
                </a:cubicBezTo>
                <a:cubicBezTo>
                  <a:pt x="16" y="305"/>
                  <a:pt x="10" y="292"/>
                  <a:pt x="6" y="277"/>
                </a:cubicBezTo>
                <a:cubicBezTo>
                  <a:pt x="2" y="263"/>
                  <a:pt x="0" y="245"/>
                  <a:pt x="0" y="224"/>
                </a:cubicBezTo>
                <a:lnTo>
                  <a:pt x="0" y="0"/>
                </a:lnTo>
                <a:lnTo>
                  <a:pt x="56" y="0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116"/>
          <p:cNvSpPr/>
          <p:nvPr/>
        </p:nvSpPr>
        <p:spPr>
          <a:xfrm>
            <a:off x="2050920" y="3833280"/>
            <a:ext cx="98640" cy="123840"/>
          </a:xfrm>
          <a:custGeom>
            <a:avLst/>
            <a:gdLst/>
            <a:ahLst/>
            <a:rect l="l" t="t" r="r" b="b"/>
            <a:pathLst>
              <a:path w="278" h="348">
                <a:moveTo>
                  <a:pt x="277" y="248"/>
                </a:moveTo>
                <a:cubicBezTo>
                  <a:pt x="277" y="264"/>
                  <a:pt x="274" y="278"/>
                  <a:pt x="268" y="290"/>
                </a:cubicBezTo>
                <a:cubicBezTo>
                  <a:pt x="262" y="303"/>
                  <a:pt x="253" y="313"/>
                  <a:pt x="241" y="321"/>
                </a:cubicBezTo>
                <a:cubicBezTo>
                  <a:pt x="230" y="330"/>
                  <a:pt x="215" y="336"/>
                  <a:pt x="199" y="341"/>
                </a:cubicBezTo>
                <a:cubicBezTo>
                  <a:pt x="182" y="345"/>
                  <a:pt x="162" y="347"/>
                  <a:pt x="141" y="347"/>
                </a:cubicBezTo>
                <a:cubicBezTo>
                  <a:pt x="121" y="347"/>
                  <a:pt x="104" y="346"/>
                  <a:pt x="88" y="343"/>
                </a:cubicBezTo>
                <a:cubicBezTo>
                  <a:pt x="73" y="340"/>
                  <a:pt x="59" y="335"/>
                  <a:pt x="47" y="328"/>
                </a:cubicBezTo>
                <a:cubicBezTo>
                  <a:pt x="35" y="322"/>
                  <a:pt x="25" y="313"/>
                  <a:pt x="18" y="302"/>
                </a:cubicBezTo>
                <a:cubicBezTo>
                  <a:pt x="10" y="291"/>
                  <a:pt x="4" y="278"/>
                  <a:pt x="0" y="262"/>
                </a:cubicBezTo>
                <a:lnTo>
                  <a:pt x="49" y="253"/>
                </a:lnTo>
                <a:cubicBezTo>
                  <a:pt x="54" y="271"/>
                  <a:pt x="64" y="284"/>
                  <a:pt x="79" y="292"/>
                </a:cubicBezTo>
                <a:cubicBezTo>
                  <a:pt x="94" y="301"/>
                  <a:pt x="114" y="305"/>
                  <a:pt x="141" y="305"/>
                </a:cubicBezTo>
                <a:cubicBezTo>
                  <a:pt x="153" y="305"/>
                  <a:pt x="164" y="304"/>
                  <a:pt x="174" y="302"/>
                </a:cubicBezTo>
                <a:cubicBezTo>
                  <a:pt x="184" y="301"/>
                  <a:pt x="192" y="298"/>
                  <a:pt x="200" y="294"/>
                </a:cubicBezTo>
                <a:cubicBezTo>
                  <a:pt x="207" y="290"/>
                  <a:pt x="213" y="284"/>
                  <a:pt x="217" y="278"/>
                </a:cubicBezTo>
                <a:cubicBezTo>
                  <a:pt x="221" y="271"/>
                  <a:pt x="223" y="262"/>
                  <a:pt x="223" y="253"/>
                </a:cubicBezTo>
                <a:cubicBezTo>
                  <a:pt x="223" y="242"/>
                  <a:pt x="220" y="234"/>
                  <a:pt x="215" y="228"/>
                </a:cubicBezTo>
                <a:cubicBezTo>
                  <a:pt x="211" y="221"/>
                  <a:pt x="204" y="216"/>
                  <a:pt x="196" y="211"/>
                </a:cubicBezTo>
                <a:cubicBezTo>
                  <a:pt x="187" y="207"/>
                  <a:pt x="177" y="203"/>
                  <a:pt x="165" y="200"/>
                </a:cubicBezTo>
                <a:cubicBezTo>
                  <a:pt x="153" y="197"/>
                  <a:pt x="139" y="193"/>
                  <a:pt x="125" y="189"/>
                </a:cubicBezTo>
                <a:cubicBezTo>
                  <a:pt x="112" y="186"/>
                  <a:pt x="98" y="182"/>
                  <a:pt x="85" y="177"/>
                </a:cubicBezTo>
                <a:cubicBezTo>
                  <a:pt x="72" y="173"/>
                  <a:pt x="60" y="167"/>
                  <a:pt x="49" y="160"/>
                </a:cubicBezTo>
                <a:cubicBezTo>
                  <a:pt x="39" y="153"/>
                  <a:pt x="30" y="144"/>
                  <a:pt x="23" y="134"/>
                </a:cubicBezTo>
                <a:cubicBezTo>
                  <a:pt x="17" y="123"/>
                  <a:pt x="13" y="110"/>
                  <a:pt x="13" y="94"/>
                </a:cubicBezTo>
                <a:cubicBezTo>
                  <a:pt x="13" y="63"/>
                  <a:pt x="24" y="40"/>
                  <a:pt x="46" y="24"/>
                </a:cubicBezTo>
                <a:cubicBezTo>
                  <a:pt x="68" y="8"/>
                  <a:pt x="100" y="0"/>
                  <a:pt x="141" y="0"/>
                </a:cubicBezTo>
                <a:cubicBezTo>
                  <a:pt x="178" y="0"/>
                  <a:pt x="208" y="7"/>
                  <a:pt x="230" y="20"/>
                </a:cubicBezTo>
                <a:cubicBezTo>
                  <a:pt x="251" y="33"/>
                  <a:pt x="265" y="53"/>
                  <a:pt x="271" y="82"/>
                </a:cubicBezTo>
                <a:lnTo>
                  <a:pt x="221" y="88"/>
                </a:lnTo>
                <a:cubicBezTo>
                  <a:pt x="219" y="80"/>
                  <a:pt x="215" y="72"/>
                  <a:pt x="211" y="67"/>
                </a:cubicBezTo>
                <a:cubicBezTo>
                  <a:pt x="206" y="61"/>
                  <a:pt x="200" y="56"/>
                  <a:pt x="193" y="52"/>
                </a:cubicBezTo>
                <a:cubicBezTo>
                  <a:pt x="186" y="49"/>
                  <a:pt x="178" y="46"/>
                  <a:pt x="169" y="45"/>
                </a:cubicBezTo>
                <a:cubicBezTo>
                  <a:pt x="160" y="43"/>
                  <a:pt x="151" y="42"/>
                  <a:pt x="141" y="42"/>
                </a:cubicBezTo>
                <a:cubicBezTo>
                  <a:pt x="116" y="42"/>
                  <a:pt x="98" y="46"/>
                  <a:pt x="86" y="54"/>
                </a:cubicBezTo>
                <a:cubicBezTo>
                  <a:pt x="74" y="61"/>
                  <a:pt x="68" y="73"/>
                  <a:pt x="68" y="88"/>
                </a:cubicBezTo>
                <a:cubicBezTo>
                  <a:pt x="68" y="98"/>
                  <a:pt x="70" y="105"/>
                  <a:pt x="74" y="111"/>
                </a:cubicBezTo>
                <a:cubicBezTo>
                  <a:pt x="79" y="117"/>
                  <a:pt x="85" y="122"/>
                  <a:pt x="93" y="126"/>
                </a:cubicBezTo>
                <a:cubicBezTo>
                  <a:pt x="101" y="130"/>
                  <a:pt x="110" y="133"/>
                  <a:pt x="122" y="136"/>
                </a:cubicBezTo>
                <a:cubicBezTo>
                  <a:pt x="133" y="139"/>
                  <a:pt x="145" y="143"/>
                  <a:pt x="158" y="146"/>
                </a:cubicBezTo>
                <a:cubicBezTo>
                  <a:pt x="167" y="148"/>
                  <a:pt x="176" y="151"/>
                  <a:pt x="186" y="153"/>
                </a:cubicBezTo>
                <a:cubicBezTo>
                  <a:pt x="195" y="156"/>
                  <a:pt x="204" y="159"/>
                  <a:pt x="213" y="162"/>
                </a:cubicBezTo>
                <a:cubicBezTo>
                  <a:pt x="222" y="166"/>
                  <a:pt x="230" y="170"/>
                  <a:pt x="238" y="175"/>
                </a:cubicBezTo>
                <a:cubicBezTo>
                  <a:pt x="245" y="180"/>
                  <a:pt x="252" y="186"/>
                  <a:pt x="258" y="193"/>
                </a:cubicBezTo>
                <a:cubicBezTo>
                  <a:pt x="264" y="200"/>
                  <a:pt x="268" y="207"/>
                  <a:pt x="272" y="217"/>
                </a:cubicBezTo>
                <a:cubicBezTo>
                  <a:pt x="275" y="226"/>
                  <a:pt x="277" y="236"/>
                  <a:pt x="277" y="248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117"/>
          <p:cNvSpPr/>
          <p:nvPr/>
        </p:nvSpPr>
        <p:spPr>
          <a:xfrm>
            <a:off x="2173680" y="3790440"/>
            <a:ext cx="19080" cy="164880"/>
          </a:xfrm>
          <a:custGeom>
            <a:avLst/>
            <a:gdLst/>
            <a:ahLst/>
            <a:rect l="l" t="t" r="r" b="b"/>
            <a:pathLst>
              <a:path w="57" h="462">
                <a:moveTo>
                  <a:pt x="0" y="53"/>
                </a:moveTo>
                <a:lnTo>
                  <a:pt x="0" y="0"/>
                </a:lnTo>
                <a:lnTo>
                  <a:pt x="56" y="0"/>
                </a:lnTo>
                <a:lnTo>
                  <a:pt x="56" y="53"/>
                </a:lnTo>
                <a:lnTo>
                  <a:pt x="0" y="53"/>
                </a:lnTo>
                <a:moveTo>
                  <a:pt x="0" y="461"/>
                </a:moveTo>
                <a:lnTo>
                  <a:pt x="0" y="125"/>
                </a:lnTo>
                <a:lnTo>
                  <a:pt x="56" y="125"/>
                </a:lnTo>
                <a:lnTo>
                  <a:pt x="56" y="461"/>
                </a:lnTo>
                <a:lnTo>
                  <a:pt x="0" y="461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CustomShape 118"/>
          <p:cNvSpPr/>
          <p:nvPr/>
        </p:nvSpPr>
        <p:spPr>
          <a:xfrm>
            <a:off x="2218680" y="3832920"/>
            <a:ext cx="106920" cy="124200"/>
          </a:xfrm>
          <a:custGeom>
            <a:avLst/>
            <a:gdLst/>
            <a:ahLst/>
            <a:rect l="l" t="t" r="r" b="b"/>
            <a:pathLst>
              <a:path w="301" h="349">
                <a:moveTo>
                  <a:pt x="300" y="174"/>
                </a:moveTo>
                <a:cubicBezTo>
                  <a:pt x="300" y="233"/>
                  <a:pt x="287" y="276"/>
                  <a:pt x="261" y="305"/>
                </a:cubicBezTo>
                <a:cubicBezTo>
                  <a:pt x="235" y="334"/>
                  <a:pt x="198" y="348"/>
                  <a:pt x="149" y="348"/>
                </a:cubicBezTo>
                <a:cubicBezTo>
                  <a:pt x="125" y="348"/>
                  <a:pt x="104" y="345"/>
                  <a:pt x="86" y="338"/>
                </a:cubicBezTo>
                <a:cubicBezTo>
                  <a:pt x="67" y="331"/>
                  <a:pt x="52" y="320"/>
                  <a:pt x="39" y="305"/>
                </a:cubicBezTo>
                <a:cubicBezTo>
                  <a:pt x="27" y="291"/>
                  <a:pt x="17" y="273"/>
                  <a:pt x="10" y="251"/>
                </a:cubicBezTo>
                <a:cubicBezTo>
                  <a:pt x="3" y="229"/>
                  <a:pt x="0" y="203"/>
                  <a:pt x="0" y="174"/>
                </a:cubicBezTo>
                <a:cubicBezTo>
                  <a:pt x="0" y="58"/>
                  <a:pt x="50" y="0"/>
                  <a:pt x="150" y="0"/>
                </a:cubicBezTo>
                <a:cubicBezTo>
                  <a:pt x="176" y="0"/>
                  <a:pt x="199" y="4"/>
                  <a:pt x="218" y="11"/>
                </a:cubicBezTo>
                <a:cubicBezTo>
                  <a:pt x="237" y="18"/>
                  <a:pt x="252" y="29"/>
                  <a:pt x="264" y="43"/>
                </a:cubicBezTo>
                <a:cubicBezTo>
                  <a:pt x="276" y="58"/>
                  <a:pt x="285" y="76"/>
                  <a:pt x="291" y="98"/>
                </a:cubicBezTo>
                <a:cubicBezTo>
                  <a:pt x="297" y="120"/>
                  <a:pt x="300" y="145"/>
                  <a:pt x="300" y="174"/>
                </a:cubicBezTo>
                <a:moveTo>
                  <a:pt x="241" y="174"/>
                </a:moveTo>
                <a:cubicBezTo>
                  <a:pt x="241" y="148"/>
                  <a:pt x="239" y="126"/>
                  <a:pt x="235" y="109"/>
                </a:cubicBezTo>
                <a:cubicBezTo>
                  <a:pt x="231" y="92"/>
                  <a:pt x="225" y="79"/>
                  <a:pt x="218" y="69"/>
                </a:cubicBezTo>
                <a:cubicBezTo>
                  <a:pt x="210" y="58"/>
                  <a:pt x="200" y="51"/>
                  <a:pt x="189" y="47"/>
                </a:cubicBezTo>
                <a:cubicBezTo>
                  <a:pt x="178" y="43"/>
                  <a:pt x="165" y="41"/>
                  <a:pt x="151" y="41"/>
                </a:cubicBezTo>
                <a:cubicBezTo>
                  <a:pt x="137" y="41"/>
                  <a:pt x="124" y="43"/>
                  <a:pt x="113" y="48"/>
                </a:cubicBezTo>
                <a:cubicBezTo>
                  <a:pt x="101" y="52"/>
                  <a:pt x="91" y="59"/>
                  <a:pt x="83" y="69"/>
                </a:cubicBezTo>
                <a:cubicBezTo>
                  <a:pt x="75" y="80"/>
                  <a:pt x="69" y="93"/>
                  <a:pt x="65" y="110"/>
                </a:cubicBezTo>
                <a:cubicBezTo>
                  <a:pt x="61" y="127"/>
                  <a:pt x="59" y="148"/>
                  <a:pt x="59" y="174"/>
                </a:cubicBezTo>
                <a:cubicBezTo>
                  <a:pt x="59" y="200"/>
                  <a:pt x="61" y="221"/>
                  <a:pt x="65" y="239"/>
                </a:cubicBezTo>
                <a:cubicBezTo>
                  <a:pt x="70" y="256"/>
                  <a:pt x="76" y="269"/>
                  <a:pt x="84" y="279"/>
                </a:cubicBezTo>
                <a:cubicBezTo>
                  <a:pt x="92" y="290"/>
                  <a:pt x="102" y="297"/>
                  <a:pt x="112" y="301"/>
                </a:cubicBezTo>
                <a:cubicBezTo>
                  <a:pt x="123" y="305"/>
                  <a:pt x="135" y="307"/>
                  <a:pt x="148" y="307"/>
                </a:cubicBezTo>
                <a:cubicBezTo>
                  <a:pt x="162" y="307"/>
                  <a:pt x="175" y="305"/>
                  <a:pt x="187" y="301"/>
                </a:cubicBezTo>
                <a:cubicBezTo>
                  <a:pt x="198" y="297"/>
                  <a:pt x="208" y="290"/>
                  <a:pt x="216" y="280"/>
                </a:cubicBezTo>
                <a:cubicBezTo>
                  <a:pt x="224" y="270"/>
                  <a:pt x="230" y="256"/>
                  <a:pt x="235" y="239"/>
                </a:cubicBezTo>
                <a:cubicBezTo>
                  <a:pt x="239" y="222"/>
                  <a:pt x="241" y="200"/>
                  <a:pt x="241" y="174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CustomShape 119"/>
          <p:cNvSpPr/>
          <p:nvPr/>
        </p:nvSpPr>
        <p:spPr>
          <a:xfrm>
            <a:off x="2350440" y="3832920"/>
            <a:ext cx="96120" cy="122040"/>
          </a:xfrm>
          <a:custGeom>
            <a:avLst/>
            <a:gdLst/>
            <a:ahLst/>
            <a:rect l="l" t="t" r="r" b="b"/>
            <a:pathLst>
              <a:path w="271" h="343">
                <a:moveTo>
                  <a:pt x="214" y="342"/>
                </a:moveTo>
                <a:lnTo>
                  <a:pt x="214" y="129"/>
                </a:lnTo>
                <a:cubicBezTo>
                  <a:pt x="214" y="113"/>
                  <a:pt x="212" y="99"/>
                  <a:pt x="210" y="88"/>
                </a:cubicBezTo>
                <a:cubicBezTo>
                  <a:pt x="208" y="77"/>
                  <a:pt x="204" y="68"/>
                  <a:pt x="198" y="62"/>
                </a:cubicBezTo>
                <a:cubicBezTo>
                  <a:pt x="193" y="55"/>
                  <a:pt x="186" y="50"/>
                  <a:pt x="177" y="47"/>
                </a:cubicBezTo>
                <a:cubicBezTo>
                  <a:pt x="168" y="45"/>
                  <a:pt x="158" y="43"/>
                  <a:pt x="144" y="43"/>
                </a:cubicBezTo>
                <a:cubicBezTo>
                  <a:pt x="131" y="43"/>
                  <a:pt x="119" y="45"/>
                  <a:pt x="109" y="50"/>
                </a:cubicBezTo>
                <a:cubicBezTo>
                  <a:pt x="98" y="55"/>
                  <a:pt x="89" y="62"/>
                  <a:pt x="81" y="70"/>
                </a:cubicBezTo>
                <a:cubicBezTo>
                  <a:pt x="74" y="79"/>
                  <a:pt x="68" y="90"/>
                  <a:pt x="64" y="103"/>
                </a:cubicBezTo>
                <a:cubicBezTo>
                  <a:pt x="60" y="116"/>
                  <a:pt x="58" y="131"/>
                  <a:pt x="58" y="147"/>
                </a:cubicBezTo>
                <a:lnTo>
                  <a:pt x="58" y="342"/>
                </a:lnTo>
                <a:lnTo>
                  <a:pt x="2" y="342"/>
                </a:lnTo>
                <a:lnTo>
                  <a:pt x="2" y="78"/>
                </a:lnTo>
                <a:cubicBezTo>
                  <a:pt x="2" y="71"/>
                  <a:pt x="2" y="64"/>
                  <a:pt x="2" y="56"/>
                </a:cubicBezTo>
                <a:cubicBezTo>
                  <a:pt x="2" y="48"/>
                  <a:pt x="1" y="41"/>
                  <a:pt x="1" y="34"/>
                </a:cubicBezTo>
                <a:cubicBezTo>
                  <a:pt x="1" y="27"/>
                  <a:pt x="1" y="21"/>
                  <a:pt x="1" y="16"/>
                </a:cubicBezTo>
                <a:cubicBezTo>
                  <a:pt x="0" y="11"/>
                  <a:pt x="0" y="8"/>
                  <a:pt x="0" y="6"/>
                </a:cubicBezTo>
                <a:lnTo>
                  <a:pt x="53" y="6"/>
                </a:lnTo>
                <a:cubicBezTo>
                  <a:pt x="53" y="7"/>
                  <a:pt x="53" y="10"/>
                  <a:pt x="53" y="15"/>
                </a:cubicBezTo>
                <a:cubicBezTo>
                  <a:pt x="54" y="19"/>
                  <a:pt x="54" y="24"/>
                  <a:pt x="54" y="30"/>
                </a:cubicBezTo>
                <a:cubicBezTo>
                  <a:pt x="54" y="36"/>
                  <a:pt x="55" y="42"/>
                  <a:pt x="55" y="48"/>
                </a:cubicBezTo>
                <a:cubicBezTo>
                  <a:pt x="55" y="54"/>
                  <a:pt x="55" y="60"/>
                  <a:pt x="55" y="64"/>
                </a:cubicBezTo>
                <a:lnTo>
                  <a:pt x="56" y="64"/>
                </a:lnTo>
                <a:cubicBezTo>
                  <a:pt x="61" y="54"/>
                  <a:pt x="67" y="45"/>
                  <a:pt x="74" y="37"/>
                </a:cubicBezTo>
                <a:cubicBezTo>
                  <a:pt x="80" y="29"/>
                  <a:pt x="88" y="23"/>
                  <a:pt x="96" y="17"/>
                </a:cubicBezTo>
                <a:cubicBezTo>
                  <a:pt x="105" y="12"/>
                  <a:pt x="114" y="8"/>
                  <a:pt x="125" y="5"/>
                </a:cubicBezTo>
                <a:cubicBezTo>
                  <a:pt x="136" y="2"/>
                  <a:pt x="149" y="0"/>
                  <a:pt x="163" y="0"/>
                </a:cubicBezTo>
                <a:cubicBezTo>
                  <a:pt x="182" y="0"/>
                  <a:pt x="198" y="2"/>
                  <a:pt x="211" y="7"/>
                </a:cubicBezTo>
                <a:cubicBezTo>
                  <a:pt x="225" y="11"/>
                  <a:pt x="236" y="18"/>
                  <a:pt x="245" y="28"/>
                </a:cubicBezTo>
                <a:cubicBezTo>
                  <a:pt x="253" y="37"/>
                  <a:pt x="260" y="50"/>
                  <a:pt x="264" y="65"/>
                </a:cubicBezTo>
                <a:cubicBezTo>
                  <a:pt x="268" y="80"/>
                  <a:pt x="270" y="98"/>
                  <a:pt x="270" y="118"/>
                </a:cubicBezTo>
                <a:lnTo>
                  <a:pt x="270" y="342"/>
                </a:lnTo>
                <a:lnTo>
                  <a:pt x="214" y="342"/>
                </a:lnTo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ransition spd="med">
    <p:fade thruBlk="true"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" descr=""/>
          <p:cNvPicPr/>
          <p:nvPr/>
        </p:nvPicPr>
        <p:blipFill>
          <a:blip r:embed="rId1"/>
          <a:srcRect l="54328" t="48906" r="10069" b="15"/>
          <a:stretch/>
        </p:blipFill>
        <p:spPr>
          <a:xfrm>
            <a:off x="34560" y="-6480"/>
            <a:ext cx="9143280" cy="5246640"/>
          </a:xfrm>
          <a:prstGeom prst="rect">
            <a:avLst/>
          </a:prstGeom>
          <a:ln>
            <a:noFill/>
          </a:ln>
        </p:spPr>
      </p:pic>
      <p:sp>
        <p:nvSpPr>
          <p:cNvPr id="268" name="Line 1"/>
          <p:cNvSpPr/>
          <p:nvPr/>
        </p:nvSpPr>
        <p:spPr>
          <a:xfrm flipH="1" flipV="1">
            <a:off x="6408000" y="3456000"/>
            <a:ext cx="1368000" cy="1440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9" name="Line 2"/>
          <p:cNvSpPr/>
          <p:nvPr/>
        </p:nvSpPr>
        <p:spPr>
          <a:xfrm flipH="1" flipV="1">
            <a:off x="4824000" y="2736000"/>
            <a:ext cx="2952000" cy="2160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TextShape 3"/>
          <p:cNvSpPr txBox="1"/>
          <p:nvPr/>
        </p:nvSpPr>
        <p:spPr>
          <a:xfrm>
            <a:off x="3645000" y="4968000"/>
            <a:ext cx="5283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fr-FR" sz="1800" spc="-1" strike="noStrike">
                <a:solidFill>
                  <a:srgbClr val="ed1c24"/>
                </a:solidFill>
                <a:latin typeface="Arial"/>
              </a:rPr>
              <a:t>Message d’erreur est automatiquement Généré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71" name="Line 4"/>
          <p:cNvSpPr/>
          <p:nvPr/>
        </p:nvSpPr>
        <p:spPr>
          <a:xfrm flipH="1" flipV="1">
            <a:off x="2736000" y="360000"/>
            <a:ext cx="1152000" cy="93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TextShape 5"/>
          <p:cNvSpPr txBox="1"/>
          <p:nvPr/>
        </p:nvSpPr>
        <p:spPr>
          <a:xfrm>
            <a:off x="4221000" y="1093680"/>
            <a:ext cx="3267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fr-FR" sz="1800" spc="-1" strike="noStrike">
                <a:solidFill>
                  <a:srgbClr val="ed1c24"/>
                </a:solidFill>
                <a:latin typeface="Arial"/>
              </a:rPr>
              <a:t>Fichier en cours de transfert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-1368000" y="-792000"/>
            <a:ext cx="10438200" cy="208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2"/>
          <p:cNvSpPr/>
          <p:nvPr/>
        </p:nvSpPr>
        <p:spPr>
          <a:xfrm>
            <a:off x="-37080" y="0"/>
            <a:ext cx="8998200" cy="7894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I-PRÉSENTATION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216000" y="144000"/>
            <a:ext cx="34848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685800" y="2130480"/>
            <a:ext cx="7770240" cy="14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5"/>
          <p:cNvSpPr/>
          <p:nvPr/>
        </p:nvSpPr>
        <p:spPr>
          <a:xfrm>
            <a:off x="792000" y="1440000"/>
            <a:ext cx="7486560" cy="331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6"/>
          <p:cNvSpPr/>
          <p:nvPr/>
        </p:nvSpPr>
        <p:spPr>
          <a:xfrm>
            <a:off x="298080" y="144000"/>
            <a:ext cx="34848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192" name="CustomShape 7"/>
          <p:cNvSpPr/>
          <p:nvPr/>
        </p:nvSpPr>
        <p:spPr>
          <a:xfrm>
            <a:off x="360000" y="1260000"/>
            <a:ext cx="2806560" cy="385056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Face Avant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93" name="CustomShape 8"/>
          <p:cNvSpPr/>
          <p:nvPr/>
        </p:nvSpPr>
        <p:spPr>
          <a:xfrm>
            <a:off x="3096000" y="2105640"/>
            <a:ext cx="2662560" cy="365292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Face Arrière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94" name="CustomShape 9"/>
          <p:cNvSpPr/>
          <p:nvPr/>
        </p:nvSpPr>
        <p:spPr>
          <a:xfrm>
            <a:off x="5765040" y="1191600"/>
            <a:ext cx="3126960" cy="355896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Vue de dessus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95" name="CustomShape 10"/>
          <p:cNvSpPr/>
          <p:nvPr/>
        </p:nvSpPr>
        <p:spPr>
          <a:xfrm>
            <a:off x="2448000" y="6120000"/>
            <a:ext cx="335520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Aspect Visuel du snowballEdge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" descr=""/>
          <p:cNvPicPr/>
          <p:nvPr/>
        </p:nvPicPr>
        <p:blipFill>
          <a:blip r:embed="rId2"/>
          <a:stretch/>
        </p:blipFill>
        <p:spPr>
          <a:xfrm>
            <a:off x="1656000" y="0"/>
            <a:ext cx="4894560" cy="6714720"/>
          </a:xfrm>
          <a:prstGeom prst="rect">
            <a:avLst/>
          </a:prstGeom>
          <a:ln>
            <a:noFill/>
          </a:ln>
        </p:spPr>
      </p:pic>
      <p:sp>
        <p:nvSpPr>
          <p:cNvPr id="197" name="Line 1"/>
          <p:cNvSpPr/>
          <p:nvPr/>
        </p:nvSpPr>
        <p:spPr>
          <a:xfrm flipV="1">
            <a:off x="1440000" y="3672000"/>
            <a:ext cx="2376000" cy="144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Line 2"/>
          <p:cNvSpPr/>
          <p:nvPr/>
        </p:nvSpPr>
        <p:spPr>
          <a:xfrm flipH="1">
            <a:off x="4536000" y="3312000"/>
            <a:ext cx="2880000" cy="360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Line 3"/>
          <p:cNvSpPr/>
          <p:nvPr/>
        </p:nvSpPr>
        <p:spPr>
          <a:xfrm flipH="1">
            <a:off x="4248000" y="1368000"/>
            <a:ext cx="2088000" cy="1728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Line 4"/>
          <p:cNvSpPr/>
          <p:nvPr/>
        </p:nvSpPr>
        <p:spPr>
          <a:xfrm flipH="1" flipV="1">
            <a:off x="4058280" y="4142520"/>
            <a:ext cx="3168000" cy="1224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Line 5"/>
          <p:cNvSpPr/>
          <p:nvPr/>
        </p:nvSpPr>
        <p:spPr>
          <a:xfrm>
            <a:off x="2016000" y="1296000"/>
            <a:ext cx="2160000" cy="93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CustomShape 6"/>
          <p:cNvSpPr/>
          <p:nvPr/>
        </p:nvSpPr>
        <p:spPr>
          <a:xfrm>
            <a:off x="6546240" y="5544000"/>
            <a:ext cx="230832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Barre de progression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03" name="CustomShape 7"/>
          <p:cNvSpPr/>
          <p:nvPr/>
        </p:nvSpPr>
        <p:spPr>
          <a:xfrm>
            <a:off x="7651080" y="3195000"/>
            <a:ext cx="148536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File interface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04" name="CustomShape 8"/>
          <p:cNvSpPr/>
          <p:nvPr/>
        </p:nvSpPr>
        <p:spPr>
          <a:xfrm>
            <a:off x="216000" y="3816000"/>
            <a:ext cx="144720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Amazone s3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05" name="CustomShape 9"/>
          <p:cNvSpPr/>
          <p:nvPr/>
        </p:nvSpPr>
        <p:spPr>
          <a:xfrm>
            <a:off x="6408000" y="1021680"/>
            <a:ext cx="121716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connexion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06" name="CustomShape 10"/>
          <p:cNvSpPr/>
          <p:nvPr/>
        </p:nvSpPr>
        <p:spPr>
          <a:xfrm>
            <a:off x="482040" y="1080000"/>
            <a:ext cx="153252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Bouton on/off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" descr=""/>
          <p:cNvPicPr/>
          <p:nvPr/>
        </p:nvPicPr>
        <p:blipFill>
          <a:blip r:embed="rId2"/>
          <a:stretch/>
        </p:blipFill>
        <p:spPr>
          <a:xfrm>
            <a:off x="2021400" y="2520"/>
            <a:ext cx="5141520" cy="6856200"/>
          </a:xfrm>
          <a:prstGeom prst="rect">
            <a:avLst/>
          </a:prstGeom>
          <a:ln>
            <a:noFill/>
          </a:ln>
        </p:spPr>
      </p:pic>
    </p:spTree>
  </p:cSld>
  <p:transition spd="med">
    <p:fade thruBlk="true"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" descr=""/>
          <p:cNvPicPr/>
          <p:nvPr/>
        </p:nvPicPr>
        <p:blipFill>
          <a:blip r:embed="rId2"/>
          <a:stretch/>
        </p:blipFill>
        <p:spPr>
          <a:xfrm>
            <a:off x="2093400" y="2520"/>
            <a:ext cx="4997520" cy="6856200"/>
          </a:xfrm>
          <a:prstGeom prst="rect">
            <a:avLst/>
          </a:prstGeom>
          <a:ln>
            <a:noFill/>
          </a:ln>
        </p:spPr>
      </p:pic>
      <p:sp>
        <p:nvSpPr>
          <p:cNvPr id="209" name="Line 1"/>
          <p:cNvSpPr/>
          <p:nvPr/>
        </p:nvSpPr>
        <p:spPr>
          <a:xfrm flipH="1">
            <a:off x="5184000" y="2952000"/>
            <a:ext cx="1728000" cy="1584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Line 2"/>
          <p:cNvSpPr/>
          <p:nvPr/>
        </p:nvSpPr>
        <p:spPr>
          <a:xfrm flipH="1">
            <a:off x="5256000" y="5184000"/>
            <a:ext cx="23760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Line 3"/>
          <p:cNvSpPr/>
          <p:nvPr/>
        </p:nvSpPr>
        <p:spPr>
          <a:xfrm>
            <a:off x="1368000" y="5256000"/>
            <a:ext cx="2664000" cy="72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Line 4"/>
          <p:cNvSpPr/>
          <p:nvPr/>
        </p:nvSpPr>
        <p:spPr>
          <a:xfrm>
            <a:off x="1440000" y="3744000"/>
            <a:ext cx="2952000" cy="1440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3" name="Line 5"/>
          <p:cNvSpPr/>
          <p:nvPr/>
        </p:nvSpPr>
        <p:spPr>
          <a:xfrm flipH="1">
            <a:off x="4824000" y="3599640"/>
            <a:ext cx="2592000" cy="1584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6"/>
          <p:cNvSpPr/>
          <p:nvPr/>
        </p:nvSpPr>
        <p:spPr>
          <a:xfrm>
            <a:off x="6935760" y="2704320"/>
            <a:ext cx="140760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alimentation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15" name="CustomShape 7"/>
          <p:cNvSpPr/>
          <p:nvPr/>
        </p:nvSpPr>
        <p:spPr>
          <a:xfrm>
            <a:off x="7464240" y="3456000"/>
            <a:ext cx="146232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Sortie QSFP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16" name="CustomShape 8"/>
          <p:cNvSpPr/>
          <p:nvPr/>
        </p:nvSpPr>
        <p:spPr>
          <a:xfrm>
            <a:off x="7704000" y="4968000"/>
            <a:ext cx="1356120" cy="60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Sortie RJ45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17" name="CustomShape 9"/>
          <p:cNvSpPr/>
          <p:nvPr/>
        </p:nvSpPr>
        <p:spPr>
          <a:xfrm>
            <a:off x="0" y="4896000"/>
            <a:ext cx="168948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Sortie USB 3.0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18" name="CustomShape 10"/>
          <p:cNvSpPr/>
          <p:nvPr/>
        </p:nvSpPr>
        <p:spPr>
          <a:xfrm>
            <a:off x="82440" y="3325680"/>
            <a:ext cx="128412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Sortie SFP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" descr=""/>
          <p:cNvPicPr/>
          <p:nvPr/>
        </p:nvPicPr>
        <p:blipFill>
          <a:blip r:embed="rId2"/>
          <a:stretch/>
        </p:blipFill>
        <p:spPr>
          <a:xfrm>
            <a:off x="2021400" y="2520"/>
            <a:ext cx="5141520" cy="6856200"/>
          </a:xfrm>
          <a:prstGeom prst="rect">
            <a:avLst/>
          </a:prstGeom>
          <a:ln>
            <a:noFill/>
          </a:ln>
        </p:spPr>
      </p:pic>
      <p:sp>
        <p:nvSpPr>
          <p:cNvPr id="220" name="Line 1"/>
          <p:cNvSpPr/>
          <p:nvPr/>
        </p:nvSpPr>
        <p:spPr>
          <a:xfrm>
            <a:off x="1728000" y="1152000"/>
            <a:ext cx="2520000" cy="1296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Line 2"/>
          <p:cNvSpPr/>
          <p:nvPr/>
        </p:nvSpPr>
        <p:spPr>
          <a:xfrm flipH="1">
            <a:off x="6264000" y="4608000"/>
            <a:ext cx="1440000" cy="15120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CustomShape 3"/>
          <p:cNvSpPr/>
          <p:nvPr/>
        </p:nvSpPr>
        <p:spPr>
          <a:xfrm>
            <a:off x="81720" y="661680"/>
            <a:ext cx="171684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Vue de Dessus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23" name="CustomShape 4"/>
          <p:cNvSpPr/>
          <p:nvPr/>
        </p:nvSpPr>
        <p:spPr>
          <a:xfrm>
            <a:off x="7776000" y="4149720"/>
            <a:ext cx="1080000" cy="60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Adresse 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ip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110160" y="18720"/>
            <a:ext cx="8998200" cy="7894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OBJECTIFS ATTEINTS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121680" y="18720"/>
            <a:ext cx="740880" cy="740880"/>
          </a:xfrm>
          <a:prstGeom prst="donut">
            <a:avLst>
              <a:gd name="adj" fmla="val 12407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3"/>
          <p:cNvSpPr/>
          <p:nvPr/>
        </p:nvSpPr>
        <p:spPr>
          <a:xfrm>
            <a:off x="288000" y="192240"/>
            <a:ext cx="34848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163080" y="18720"/>
            <a:ext cx="699480" cy="699480"/>
          </a:xfrm>
          <a:prstGeom prst="ellipse">
            <a:avLst/>
          </a:prstGeom>
          <a:gradFill>
            <a:gsLst>
              <a:gs pos="0">
                <a:srgbClr val="8064a2"/>
              </a:gs>
              <a:gs pos="100000">
                <a:srgbClr val="604a7b"/>
              </a:gs>
            </a:gsLst>
            <a:lin ang="5400000"/>
          </a:gra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CustomShape 5"/>
          <p:cNvSpPr/>
          <p:nvPr/>
        </p:nvSpPr>
        <p:spPr>
          <a:xfrm>
            <a:off x="360000" y="144000"/>
            <a:ext cx="348480" cy="42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229" name="CustomShape 6"/>
          <p:cNvSpPr/>
          <p:nvPr/>
        </p:nvSpPr>
        <p:spPr>
          <a:xfrm>
            <a:off x="685800" y="2130480"/>
            <a:ext cx="7770240" cy="146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ransition spd="med">
    <p:fade thruBlk="true"/>
  </p:transition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110160" y="18720"/>
            <a:ext cx="8998200" cy="7894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rgbClr val="d9d9d9"/>
              </a:gs>
            </a:gsLst>
            <a:lin ang="2700000"/>
          </a:gradFill>
          <a:ln w="12600">
            <a:solidFill>
              <a:srgbClr val="bfbfb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II-Comprendre le fonctionnement du snowballEgde 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288000" y="192240"/>
            <a:ext cx="34848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fr-FR" sz="2400" spc="-1" strike="noStrike">
              <a:latin typeface="Arial"/>
            </a:endParaRPr>
          </a:p>
        </p:txBody>
      </p:sp>
      <p:pic>
        <p:nvPicPr>
          <p:cNvPr id="232" name="Picture 4" descr=""/>
          <p:cNvPicPr/>
          <p:nvPr/>
        </p:nvPicPr>
        <p:blipFill>
          <a:blip r:embed="rId1"/>
          <a:stretch/>
        </p:blipFill>
        <p:spPr>
          <a:xfrm>
            <a:off x="415080" y="1567080"/>
            <a:ext cx="3975480" cy="3975480"/>
          </a:xfrm>
          <a:prstGeom prst="rect">
            <a:avLst/>
          </a:prstGeom>
          <a:ln>
            <a:noFill/>
          </a:ln>
        </p:spPr>
      </p:pic>
      <p:sp>
        <p:nvSpPr>
          <p:cNvPr id="233" name="CustomShape 3"/>
          <p:cNvSpPr/>
          <p:nvPr/>
        </p:nvSpPr>
        <p:spPr>
          <a:xfrm>
            <a:off x="216000" y="1296000"/>
            <a:ext cx="8350560" cy="424656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A-Configuration Réseaux</a:t>
            </a:r>
            <a:endParaRPr b="0" lang="fr-F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1-connecteurs</a:t>
            </a:r>
            <a:endParaRPr b="0" lang="fr-F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2-serveurs </a:t>
            </a:r>
            <a:endParaRPr b="0" lang="fr-F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3-protocoles   </a:t>
            </a:r>
            <a:endParaRPr b="0" lang="fr-F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  <a:ea typeface="DejaVu Sans"/>
              </a:rPr>
              <a:t>4-Architecture Réseau   </a:t>
            </a:r>
            <a:endParaRPr b="0" lang="fr-FR" sz="1800" spc="-1" strike="noStrike">
              <a:latin typeface="Arial"/>
            </a:endParaRPr>
          </a:p>
        </p:txBody>
      </p:sp>
    </p:spTree>
  </p:cSld>
  <p:transition spd="med">
    <p:fade thruBlk="true"/>
  </p:transition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920</TotalTime>
  <Application>LibreOffice/5.4.2.2$Linux_X86_64 LibreOffice_project/40m0$Build-2</Application>
  <Company>a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2010-08-14T06:45:49Z</dcterms:created>
  <dc:creator>a</dc:creator>
  <dc:description/>
  <dc:language>fr-FR</dc:language>
  <cp:lastModifiedBy/>
  <dcterms:modified xsi:type="dcterms:W3CDTF">2018-01-06T15:48:57Z</dcterms:modified>
  <cp:revision>79</cp:revision>
  <dc:subject/>
  <dc:title>슬라이드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a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화면 슬라이드 쇼(4:3)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</vt:i4>
  </property>
</Properties>
</file>